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sldIdLst>
    <p:sldId id="256" r:id="rId6"/>
    <p:sldId id="257" r:id="rId7"/>
    <p:sldId id="258" r:id="rId8"/>
    <p:sldId id="260" r:id="rId9"/>
    <p:sldId id="259" r:id="rId10"/>
    <p:sldId id="261" r:id="rId11"/>
    <p:sldId id="262" r:id="rId12"/>
    <p:sldId id="263" r:id="rId13"/>
    <p:sldId id="267" r:id="rId14"/>
    <p:sldId id="268" r:id="rId15"/>
    <p:sldId id="264" r:id="rId16"/>
    <p:sldId id="265" r:id="rId17"/>
    <p:sldId id="266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tkarsh Sharma" userId="f7287af71fccbd35" providerId="LiveId" clId="{287C7BA6-2FDD-4ECF-909A-19356416E2B7}"/>
    <pc:docChg chg="undo custSel addSld modSld">
      <pc:chgData name="Utkarsh Sharma" userId="f7287af71fccbd35" providerId="LiveId" clId="{287C7BA6-2FDD-4ECF-909A-19356416E2B7}" dt="2022-07-22T09:20:49.545" v="1844" actId="404"/>
      <pc:docMkLst>
        <pc:docMk/>
      </pc:docMkLst>
      <pc:sldChg chg="addSp modSp mod">
        <pc:chgData name="Utkarsh Sharma" userId="f7287af71fccbd35" providerId="LiveId" clId="{287C7BA6-2FDD-4ECF-909A-19356416E2B7}" dt="2022-07-22T08:46:00.083" v="1686" actId="2711"/>
        <pc:sldMkLst>
          <pc:docMk/>
          <pc:sldMk cId="3632885485" sldId="256"/>
        </pc:sldMkLst>
        <pc:spChg chg="mod">
          <ac:chgData name="Utkarsh Sharma" userId="f7287af71fccbd35" providerId="LiveId" clId="{287C7BA6-2FDD-4ECF-909A-19356416E2B7}" dt="2022-07-18T08:15:37.008" v="10" actId="20577"/>
          <ac:spMkLst>
            <pc:docMk/>
            <pc:sldMk cId="3632885485" sldId="256"/>
            <ac:spMk id="2" creationId="{71AE63B0-E4F3-2442-5B73-4685C07E72E1}"/>
          </ac:spMkLst>
        </pc:spChg>
        <pc:spChg chg="mod">
          <ac:chgData name="Utkarsh Sharma" userId="f7287af71fccbd35" providerId="LiveId" clId="{287C7BA6-2FDD-4ECF-909A-19356416E2B7}" dt="2022-07-22T08:46:00.083" v="1686" actId="2711"/>
          <ac:spMkLst>
            <pc:docMk/>
            <pc:sldMk cId="3632885485" sldId="256"/>
            <ac:spMk id="3" creationId="{CC9B6A81-31F4-63D6-2447-781726A4CA31}"/>
          </ac:spMkLst>
        </pc:spChg>
        <pc:spChg chg="add mod">
          <ac:chgData name="Utkarsh Sharma" userId="f7287af71fccbd35" providerId="LiveId" clId="{287C7BA6-2FDD-4ECF-909A-19356416E2B7}" dt="2022-07-22T08:05:53.941" v="1633" actId="1076"/>
          <ac:spMkLst>
            <pc:docMk/>
            <pc:sldMk cId="3632885485" sldId="256"/>
            <ac:spMk id="6" creationId="{8EF6D4AC-A3AA-8A7B-79DD-569D61F30AC5}"/>
          </ac:spMkLst>
        </pc:spChg>
        <pc:picChg chg="add mod">
          <ac:chgData name="Utkarsh Sharma" userId="f7287af71fccbd35" providerId="LiveId" clId="{287C7BA6-2FDD-4ECF-909A-19356416E2B7}" dt="2022-07-22T08:05:30.405" v="1626" actId="1076"/>
          <ac:picMkLst>
            <pc:docMk/>
            <pc:sldMk cId="3632885485" sldId="256"/>
            <ac:picMk id="4" creationId="{982FCC95-E792-7698-73E0-5D721C199C6C}"/>
          </ac:picMkLst>
        </pc:picChg>
      </pc:sldChg>
      <pc:sldChg chg="modSp mod">
        <pc:chgData name="Utkarsh Sharma" userId="f7287af71fccbd35" providerId="LiveId" clId="{287C7BA6-2FDD-4ECF-909A-19356416E2B7}" dt="2022-07-22T05:40:38.843" v="1441" actId="20577"/>
        <pc:sldMkLst>
          <pc:docMk/>
          <pc:sldMk cId="701007486" sldId="257"/>
        </pc:sldMkLst>
        <pc:spChg chg="mod">
          <ac:chgData name="Utkarsh Sharma" userId="f7287af71fccbd35" providerId="LiveId" clId="{287C7BA6-2FDD-4ECF-909A-19356416E2B7}" dt="2022-07-22T05:40:12.914" v="1385" actId="20577"/>
          <ac:spMkLst>
            <pc:docMk/>
            <pc:sldMk cId="701007486" sldId="257"/>
            <ac:spMk id="2" creationId="{0FB32A1A-5F8C-F381-E749-F4C95E60DB73}"/>
          </ac:spMkLst>
        </pc:spChg>
        <pc:spChg chg="mod">
          <ac:chgData name="Utkarsh Sharma" userId="f7287af71fccbd35" providerId="LiveId" clId="{287C7BA6-2FDD-4ECF-909A-19356416E2B7}" dt="2022-07-22T05:40:38.843" v="1441" actId="20577"/>
          <ac:spMkLst>
            <pc:docMk/>
            <pc:sldMk cId="701007486" sldId="257"/>
            <ac:spMk id="3" creationId="{36205AFF-FAC0-CF23-859A-0E32B62A73F0}"/>
          </ac:spMkLst>
        </pc:spChg>
      </pc:sldChg>
      <pc:sldChg chg="modSp mod">
        <pc:chgData name="Utkarsh Sharma" userId="f7287af71fccbd35" providerId="LiveId" clId="{287C7BA6-2FDD-4ECF-909A-19356416E2B7}" dt="2022-07-18T08:18:45.042" v="51" actId="1076"/>
        <pc:sldMkLst>
          <pc:docMk/>
          <pc:sldMk cId="3409270344" sldId="258"/>
        </pc:sldMkLst>
        <pc:spChg chg="mod">
          <ac:chgData name="Utkarsh Sharma" userId="f7287af71fccbd35" providerId="LiveId" clId="{287C7BA6-2FDD-4ECF-909A-19356416E2B7}" dt="2022-07-18T08:16:07.868" v="39" actId="20577"/>
          <ac:spMkLst>
            <pc:docMk/>
            <pc:sldMk cId="3409270344" sldId="258"/>
            <ac:spMk id="2" creationId="{117A6782-BDB0-D3FE-7E56-5658E3C75CDA}"/>
          </ac:spMkLst>
        </pc:spChg>
        <pc:spChg chg="mod">
          <ac:chgData name="Utkarsh Sharma" userId="f7287af71fccbd35" providerId="LiveId" clId="{287C7BA6-2FDD-4ECF-909A-19356416E2B7}" dt="2022-07-18T08:18:42.134" v="50" actId="1076"/>
          <ac:spMkLst>
            <pc:docMk/>
            <pc:sldMk cId="3409270344" sldId="258"/>
            <ac:spMk id="3" creationId="{27314C07-2E27-D178-4A39-EE8F469E0CA6}"/>
          </ac:spMkLst>
        </pc:spChg>
        <pc:spChg chg="mod">
          <ac:chgData name="Utkarsh Sharma" userId="f7287af71fccbd35" providerId="LiveId" clId="{287C7BA6-2FDD-4ECF-909A-19356416E2B7}" dt="2022-07-18T08:18:28.731" v="48" actId="1076"/>
          <ac:spMkLst>
            <pc:docMk/>
            <pc:sldMk cId="3409270344" sldId="258"/>
            <ac:spMk id="6" creationId="{7B04697C-808D-A2DB-99EB-93A47E999145}"/>
          </ac:spMkLst>
        </pc:spChg>
        <pc:picChg chg="mod">
          <ac:chgData name="Utkarsh Sharma" userId="f7287af71fccbd35" providerId="LiveId" clId="{287C7BA6-2FDD-4ECF-909A-19356416E2B7}" dt="2022-07-18T08:18:45.042" v="51" actId="1076"/>
          <ac:picMkLst>
            <pc:docMk/>
            <pc:sldMk cId="3409270344" sldId="258"/>
            <ac:picMk id="5" creationId="{A8F4AD9B-0A78-742C-0EEC-DFDEE21AB6F5}"/>
          </ac:picMkLst>
        </pc:picChg>
      </pc:sldChg>
      <pc:sldChg chg="addSp delSp modSp mod modAnim">
        <pc:chgData name="Utkarsh Sharma" userId="f7287af71fccbd35" providerId="LiveId" clId="{287C7BA6-2FDD-4ECF-909A-19356416E2B7}" dt="2022-07-22T08:46:18.276" v="1688" actId="14100"/>
        <pc:sldMkLst>
          <pc:docMk/>
          <pc:sldMk cId="1324066231" sldId="259"/>
        </pc:sldMkLst>
        <pc:spChg chg="mod">
          <ac:chgData name="Utkarsh Sharma" userId="f7287af71fccbd35" providerId="LiveId" clId="{287C7BA6-2FDD-4ECF-909A-19356416E2B7}" dt="2022-07-18T08:44:11.251" v="202" actId="20577"/>
          <ac:spMkLst>
            <pc:docMk/>
            <pc:sldMk cId="1324066231" sldId="259"/>
            <ac:spMk id="2" creationId="{824F956D-196D-4818-6425-1E23B5A467C1}"/>
          </ac:spMkLst>
        </pc:spChg>
        <pc:spChg chg="del mod">
          <ac:chgData name="Utkarsh Sharma" userId="f7287af71fccbd35" providerId="LiveId" clId="{287C7BA6-2FDD-4ECF-909A-19356416E2B7}" dt="2022-07-18T09:27:14.856" v="268" actId="12084"/>
          <ac:spMkLst>
            <pc:docMk/>
            <pc:sldMk cId="1324066231" sldId="259"/>
            <ac:spMk id="3" creationId="{C08C8CBE-4B30-8233-58E7-A2B686FB99A7}"/>
          </ac:spMkLst>
        </pc:spChg>
        <pc:graphicFrameChg chg="add mod modGraphic">
          <ac:chgData name="Utkarsh Sharma" userId="f7287af71fccbd35" providerId="LiveId" clId="{287C7BA6-2FDD-4ECF-909A-19356416E2B7}" dt="2022-07-22T08:46:18.276" v="1688" actId="14100"/>
          <ac:graphicFrameMkLst>
            <pc:docMk/>
            <pc:sldMk cId="1324066231" sldId="259"/>
            <ac:graphicFrameMk id="4" creationId="{45152FB7-E2AD-E701-A302-E81787291A23}"/>
          </ac:graphicFrameMkLst>
        </pc:graphicFrameChg>
      </pc:sldChg>
      <pc:sldChg chg="modSp new mod">
        <pc:chgData name="Utkarsh Sharma" userId="f7287af71fccbd35" providerId="LiveId" clId="{287C7BA6-2FDD-4ECF-909A-19356416E2B7}" dt="2022-07-18T08:42:36.346" v="132" actId="207"/>
        <pc:sldMkLst>
          <pc:docMk/>
          <pc:sldMk cId="1872146017" sldId="260"/>
        </pc:sldMkLst>
        <pc:spChg chg="mod">
          <ac:chgData name="Utkarsh Sharma" userId="f7287af71fccbd35" providerId="LiveId" clId="{287C7BA6-2FDD-4ECF-909A-19356416E2B7}" dt="2022-07-18T08:24:11.885" v="71" actId="2711"/>
          <ac:spMkLst>
            <pc:docMk/>
            <pc:sldMk cId="1872146017" sldId="260"/>
            <ac:spMk id="2" creationId="{76257DB8-CD59-DF33-771C-5AFD1C30621F}"/>
          </ac:spMkLst>
        </pc:spChg>
        <pc:spChg chg="mod">
          <ac:chgData name="Utkarsh Sharma" userId="f7287af71fccbd35" providerId="LiveId" clId="{287C7BA6-2FDD-4ECF-909A-19356416E2B7}" dt="2022-07-18T08:42:36.346" v="132" actId="207"/>
          <ac:spMkLst>
            <pc:docMk/>
            <pc:sldMk cId="1872146017" sldId="260"/>
            <ac:spMk id="3" creationId="{BDB9D699-F33C-EEAC-4A39-85827B6DEFCD}"/>
          </ac:spMkLst>
        </pc:spChg>
      </pc:sldChg>
      <pc:sldChg chg="addSp delSp modSp new mod modAnim">
        <pc:chgData name="Utkarsh Sharma" userId="f7287af71fccbd35" providerId="LiveId" clId="{287C7BA6-2FDD-4ECF-909A-19356416E2B7}" dt="2022-07-22T08:43:17.198" v="1638"/>
        <pc:sldMkLst>
          <pc:docMk/>
          <pc:sldMk cId="3393923131" sldId="261"/>
        </pc:sldMkLst>
        <pc:spChg chg="del">
          <ac:chgData name="Utkarsh Sharma" userId="f7287af71fccbd35" providerId="LiveId" clId="{287C7BA6-2FDD-4ECF-909A-19356416E2B7}" dt="2022-07-18T08:49:30.761" v="211"/>
          <ac:spMkLst>
            <pc:docMk/>
            <pc:sldMk cId="3393923131" sldId="261"/>
            <ac:spMk id="2" creationId="{DC68CB99-0BB5-3E30-7F1C-0B60668731CF}"/>
          </ac:spMkLst>
        </pc:spChg>
        <pc:spChg chg="del mod">
          <ac:chgData name="Utkarsh Sharma" userId="f7287af71fccbd35" providerId="LiveId" clId="{287C7BA6-2FDD-4ECF-909A-19356416E2B7}" dt="2022-07-18T11:28:31.286" v="886" actId="12084"/>
          <ac:spMkLst>
            <pc:docMk/>
            <pc:sldMk cId="3393923131" sldId="261"/>
            <ac:spMk id="3" creationId="{C97E6166-D96A-6882-D3D9-BD983281F904}"/>
          </ac:spMkLst>
        </pc:spChg>
        <pc:spChg chg="add mod">
          <ac:chgData name="Utkarsh Sharma" userId="f7287af71fccbd35" providerId="LiveId" clId="{287C7BA6-2FDD-4ECF-909A-19356416E2B7}" dt="2022-07-18T08:50:12.786" v="216" actId="20577"/>
          <ac:spMkLst>
            <pc:docMk/>
            <pc:sldMk cId="3393923131" sldId="261"/>
            <ac:spMk id="4" creationId="{6A8216E9-68DC-4B30-E336-6695006118EE}"/>
          </ac:spMkLst>
        </pc:spChg>
        <pc:graphicFrameChg chg="add mod modGraphic">
          <ac:chgData name="Utkarsh Sharma" userId="f7287af71fccbd35" providerId="LiveId" clId="{287C7BA6-2FDD-4ECF-909A-19356416E2B7}" dt="2022-07-22T08:43:17.198" v="1638"/>
          <ac:graphicFrameMkLst>
            <pc:docMk/>
            <pc:sldMk cId="3393923131" sldId="261"/>
            <ac:graphicFrameMk id="5" creationId="{A3D43151-9B08-81CC-8DEE-A9BF7E9F4957}"/>
          </ac:graphicFrameMkLst>
        </pc:graphicFrameChg>
      </pc:sldChg>
      <pc:sldChg chg="addSp delSp modSp new mod modAnim">
        <pc:chgData name="Utkarsh Sharma" userId="f7287af71fccbd35" providerId="LiveId" clId="{287C7BA6-2FDD-4ECF-909A-19356416E2B7}" dt="2022-07-18T14:36:15.056" v="1336"/>
        <pc:sldMkLst>
          <pc:docMk/>
          <pc:sldMk cId="3060954540" sldId="262"/>
        </pc:sldMkLst>
        <pc:spChg chg="del">
          <ac:chgData name="Utkarsh Sharma" userId="f7287af71fccbd35" providerId="LiveId" clId="{287C7BA6-2FDD-4ECF-909A-19356416E2B7}" dt="2022-07-18T09:17:46.878" v="225"/>
          <ac:spMkLst>
            <pc:docMk/>
            <pc:sldMk cId="3060954540" sldId="262"/>
            <ac:spMk id="2" creationId="{FBB2E51D-7AE5-8748-21AB-BDFE562BC17D}"/>
          </ac:spMkLst>
        </pc:spChg>
        <pc:spChg chg="del mod">
          <ac:chgData name="Utkarsh Sharma" userId="f7287af71fccbd35" providerId="LiveId" clId="{287C7BA6-2FDD-4ECF-909A-19356416E2B7}" dt="2022-07-18T12:01:48.244" v="1148" actId="12084"/>
          <ac:spMkLst>
            <pc:docMk/>
            <pc:sldMk cId="3060954540" sldId="262"/>
            <ac:spMk id="3" creationId="{05F1B60E-DC09-9E2C-6D99-B054F8545F6F}"/>
          </ac:spMkLst>
        </pc:spChg>
        <pc:spChg chg="add mod">
          <ac:chgData name="Utkarsh Sharma" userId="f7287af71fccbd35" providerId="LiveId" clId="{287C7BA6-2FDD-4ECF-909A-19356416E2B7}" dt="2022-07-18T09:21:02.831" v="239" actId="20577"/>
          <ac:spMkLst>
            <pc:docMk/>
            <pc:sldMk cId="3060954540" sldId="262"/>
            <ac:spMk id="4" creationId="{2BEC9622-3E0D-FA0A-76ED-6529A88C7660}"/>
          </ac:spMkLst>
        </pc:spChg>
        <pc:graphicFrameChg chg="add mod modGraphic">
          <ac:chgData name="Utkarsh Sharma" userId="f7287af71fccbd35" providerId="LiveId" clId="{287C7BA6-2FDD-4ECF-909A-19356416E2B7}" dt="2022-07-18T14:35:31.294" v="1333" actId="113"/>
          <ac:graphicFrameMkLst>
            <pc:docMk/>
            <pc:sldMk cId="3060954540" sldId="262"/>
            <ac:graphicFrameMk id="5" creationId="{72B955B6-09D7-5726-153C-F391C41A9F2F}"/>
          </ac:graphicFrameMkLst>
        </pc:graphicFrameChg>
      </pc:sldChg>
      <pc:sldChg chg="addSp delSp modSp new mod modAnim">
        <pc:chgData name="Utkarsh Sharma" userId="f7287af71fccbd35" providerId="LiveId" clId="{287C7BA6-2FDD-4ECF-909A-19356416E2B7}" dt="2022-07-22T08:44:07.513" v="1640"/>
        <pc:sldMkLst>
          <pc:docMk/>
          <pc:sldMk cId="3932939126" sldId="263"/>
        </pc:sldMkLst>
        <pc:spChg chg="mod">
          <ac:chgData name="Utkarsh Sharma" userId="f7287af71fccbd35" providerId="LiveId" clId="{287C7BA6-2FDD-4ECF-909A-19356416E2B7}" dt="2022-07-18T09:22:44.555" v="256" actId="313"/>
          <ac:spMkLst>
            <pc:docMk/>
            <pc:sldMk cId="3932939126" sldId="263"/>
            <ac:spMk id="2" creationId="{5FE90D86-1CAC-235F-4DE5-378593AC3EDC}"/>
          </ac:spMkLst>
        </pc:spChg>
        <pc:spChg chg="del mod">
          <ac:chgData name="Utkarsh Sharma" userId="f7287af71fccbd35" providerId="LiveId" clId="{287C7BA6-2FDD-4ECF-909A-19356416E2B7}" dt="2022-07-22T08:00:05.269" v="1620" actId="12084"/>
          <ac:spMkLst>
            <pc:docMk/>
            <pc:sldMk cId="3932939126" sldId="263"/>
            <ac:spMk id="3" creationId="{D5957399-58F4-A3C0-8E4A-63C2BDDE3F84}"/>
          </ac:spMkLst>
        </pc:spChg>
        <pc:graphicFrameChg chg="add mod">
          <ac:chgData name="Utkarsh Sharma" userId="f7287af71fccbd35" providerId="LiveId" clId="{287C7BA6-2FDD-4ECF-909A-19356416E2B7}" dt="2022-07-22T08:00:25.121" v="1621" actId="12100"/>
          <ac:graphicFrameMkLst>
            <pc:docMk/>
            <pc:sldMk cId="3932939126" sldId="263"/>
            <ac:graphicFrameMk id="4" creationId="{DC54BEF1-71E1-81DA-AB78-DAF6BFF65208}"/>
          </ac:graphicFrameMkLst>
        </pc:graphicFrameChg>
      </pc:sldChg>
      <pc:sldChg chg="addSp delSp modSp new mod">
        <pc:chgData name="Utkarsh Sharma" userId="f7287af71fccbd35" providerId="LiveId" clId="{287C7BA6-2FDD-4ECF-909A-19356416E2B7}" dt="2022-07-22T04:58:49.712" v="1381" actId="12"/>
        <pc:sldMkLst>
          <pc:docMk/>
          <pc:sldMk cId="3390201693" sldId="264"/>
        </pc:sldMkLst>
        <pc:spChg chg="mod">
          <ac:chgData name="Utkarsh Sharma" userId="f7287af71fccbd35" providerId="LiveId" clId="{287C7BA6-2FDD-4ECF-909A-19356416E2B7}" dt="2022-07-22T04:56:37.016" v="1361" actId="2711"/>
          <ac:spMkLst>
            <pc:docMk/>
            <pc:sldMk cId="3390201693" sldId="264"/>
            <ac:spMk id="2" creationId="{F767C7A2-622F-1876-7E12-319FC2E7F9CA}"/>
          </ac:spMkLst>
        </pc:spChg>
        <pc:spChg chg="del">
          <ac:chgData name="Utkarsh Sharma" userId="f7287af71fccbd35" providerId="LiveId" clId="{287C7BA6-2FDD-4ECF-909A-19356416E2B7}" dt="2022-07-22T04:54:52.459" v="1345"/>
          <ac:spMkLst>
            <pc:docMk/>
            <pc:sldMk cId="3390201693" sldId="264"/>
            <ac:spMk id="3" creationId="{3C943660-C259-EC5D-215A-0DE59B28BFD8}"/>
          </ac:spMkLst>
        </pc:spChg>
        <pc:spChg chg="add mod">
          <ac:chgData name="Utkarsh Sharma" userId="f7287af71fccbd35" providerId="LiveId" clId="{287C7BA6-2FDD-4ECF-909A-19356416E2B7}" dt="2022-07-22T04:58:49.712" v="1381" actId="12"/>
          <ac:spMkLst>
            <pc:docMk/>
            <pc:sldMk cId="3390201693" sldId="264"/>
            <ac:spMk id="6" creationId="{FB1F9598-6CE5-114B-76E0-703BC84B4730}"/>
          </ac:spMkLst>
        </pc:spChg>
        <pc:graphicFrameChg chg="add mod modGraphic">
          <ac:chgData name="Utkarsh Sharma" userId="f7287af71fccbd35" providerId="LiveId" clId="{287C7BA6-2FDD-4ECF-909A-19356416E2B7}" dt="2022-07-22T04:58:09.866" v="1374" actId="14100"/>
          <ac:graphicFrameMkLst>
            <pc:docMk/>
            <pc:sldMk cId="3390201693" sldId="264"/>
            <ac:graphicFrameMk id="4" creationId="{5FA60DDB-9F6B-86A5-85E0-5E96CD0B87E3}"/>
          </ac:graphicFrameMkLst>
        </pc:graphicFrameChg>
      </pc:sldChg>
      <pc:sldChg chg="modSp new mod">
        <pc:chgData name="Utkarsh Sharma" userId="f7287af71fccbd35" providerId="LiveId" clId="{287C7BA6-2FDD-4ECF-909A-19356416E2B7}" dt="2022-07-22T09:20:49.545" v="1844" actId="404"/>
        <pc:sldMkLst>
          <pc:docMk/>
          <pc:sldMk cId="176826679" sldId="265"/>
        </pc:sldMkLst>
        <pc:spChg chg="mod">
          <ac:chgData name="Utkarsh Sharma" userId="f7287af71fccbd35" providerId="LiveId" clId="{287C7BA6-2FDD-4ECF-909A-19356416E2B7}" dt="2022-07-22T07:46:29.862" v="1465" actId="2711"/>
          <ac:spMkLst>
            <pc:docMk/>
            <pc:sldMk cId="176826679" sldId="265"/>
            <ac:spMk id="2" creationId="{EE8DAE30-64D9-5DAA-19B8-F3FF4E89B83A}"/>
          </ac:spMkLst>
        </pc:spChg>
        <pc:spChg chg="mod">
          <ac:chgData name="Utkarsh Sharma" userId="f7287af71fccbd35" providerId="LiveId" clId="{287C7BA6-2FDD-4ECF-909A-19356416E2B7}" dt="2022-07-22T09:20:49.545" v="1844" actId="404"/>
          <ac:spMkLst>
            <pc:docMk/>
            <pc:sldMk cId="176826679" sldId="265"/>
            <ac:spMk id="3" creationId="{423BD12E-394F-6742-58DB-F2CE78930D2E}"/>
          </ac:spMkLst>
        </pc:spChg>
      </pc:sldChg>
      <pc:sldChg chg="modSp new mod">
        <pc:chgData name="Utkarsh Sharma" userId="f7287af71fccbd35" providerId="LiveId" clId="{287C7BA6-2FDD-4ECF-909A-19356416E2B7}" dt="2022-07-22T07:47:27.701" v="1473"/>
        <pc:sldMkLst>
          <pc:docMk/>
          <pc:sldMk cId="2978443819" sldId="266"/>
        </pc:sldMkLst>
        <pc:spChg chg="mod">
          <ac:chgData name="Utkarsh Sharma" userId="f7287af71fccbd35" providerId="LiveId" clId="{287C7BA6-2FDD-4ECF-909A-19356416E2B7}" dt="2022-07-22T07:47:17.132" v="1472" actId="2711"/>
          <ac:spMkLst>
            <pc:docMk/>
            <pc:sldMk cId="2978443819" sldId="266"/>
            <ac:spMk id="2" creationId="{E2FCC956-63EE-887A-5507-543265EE4D6F}"/>
          </ac:spMkLst>
        </pc:spChg>
        <pc:spChg chg="mod">
          <ac:chgData name="Utkarsh Sharma" userId="f7287af71fccbd35" providerId="LiveId" clId="{287C7BA6-2FDD-4ECF-909A-19356416E2B7}" dt="2022-07-22T07:47:27.701" v="1473"/>
          <ac:spMkLst>
            <pc:docMk/>
            <pc:sldMk cId="2978443819" sldId="266"/>
            <ac:spMk id="3" creationId="{1EFBB90C-0838-FBD6-48DB-392019FD88E1}"/>
          </ac:spMkLst>
        </pc:spChg>
      </pc:sldChg>
      <pc:sldChg chg="addSp delSp modSp new mod">
        <pc:chgData name="Utkarsh Sharma" userId="f7287af71fccbd35" providerId="LiveId" clId="{287C7BA6-2FDD-4ECF-909A-19356416E2B7}" dt="2022-07-22T07:54:45.449" v="1585" actId="2710"/>
        <pc:sldMkLst>
          <pc:docMk/>
          <pc:sldMk cId="593991248" sldId="267"/>
        </pc:sldMkLst>
        <pc:spChg chg="mod">
          <ac:chgData name="Utkarsh Sharma" userId="f7287af71fccbd35" providerId="LiveId" clId="{287C7BA6-2FDD-4ECF-909A-19356416E2B7}" dt="2022-07-22T07:48:08.636" v="1481" actId="1076"/>
          <ac:spMkLst>
            <pc:docMk/>
            <pc:sldMk cId="593991248" sldId="267"/>
            <ac:spMk id="2" creationId="{FFE11C80-D674-CBD9-7F42-DF635713BCBD}"/>
          </ac:spMkLst>
        </pc:spChg>
        <pc:spChg chg="mod">
          <ac:chgData name="Utkarsh Sharma" userId="f7287af71fccbd35" providerId="LiveId" clId="{287C7BA6-2FDD-4ECF-909A-19356416E2B7}" dt="2022-07-22T07:54:45.449" v="1585" actId="2710"/>
          <ac:spMkLst>
            <pc:docMk/>
            <pc:sldMk cId="593991248" sldId="267"/>
            <ac:spMk id="3" creationId="{3516773A-310E-9D88-8854-1D3C26F38DA2}"/>
          </ac:spMkLst>
        </pc:spChg>
        <pc:spChg chg="add del mod">
          <ac:chgData name="Utkarsh Sharma" userId="f7287af71fccbd35" providerId="LiveId" clId="{287C7BA6-2FDD-4ECF-909A-19356416E2B7}" dt="2022-07-22T07:51:35.904" v="1555" actId="21"/>
          <ac:spMkLst>
            <pc:docMk/>
            <pc:sldMk cId="593991248" sldId="267"/>
            <ac:spMk id="5" creationId="{E84BEC6A-E6B6-7BE1-228E-7CA9BAFDA15A}"/>
          </ac:spMkLst>
        </pc:spChg>
      </pc:sldChg>
      <pc:sldChg chg="addSp delSp modSp new mod">
        <pc:chgData name="Utkarsh Sharma" userId="f7287af71fccbd35" providerId="LiveId" clId="{287C7BA6-2FDD-4ECF-909A-19356416E2B7}" dt="2022-07-22T08:47:01.436" v="1701" actId="113"/>
        <pc:sldMkLst>
          <pc:docMk/>
          <pc:sldMk cId="1728083608" sldId="268"/>
        </pc:sldMkLst>
        <pc:spChg chg="mod">
          <ac:chgData name="Utkarsh Sharma" userId="f7287af71fccbd35" providerId="LiveId" clId="{287C7BA6-2FDD-4ECF-909A-19356416E2B7}" dt="2022-07-22T07:52:39.932" v="1567" actId="1076"/>
          <ac:spMkLst>
            <pc:docMk/>
            <pc:sldMk cId="1728083608" sldId="268"/>
            <ac:spMk id="2" creationId="{0C3931CC-A7BB-2635-A745-6EEC84F623D9}"/>
          </ac:spMkLst>
        </pc:spChg>
        <pc:spChg chg="del">
          <ac:chgData name="Utkarsh Sharma" userId="f7287af71fccbd35" providerId="LiveId" clId="{287C7BA6-2FDD-4ECF-909A-19356416E2B7}" dt="2022-07-22T07:51:47.075" v="1558" actId="478"/>
          <ac:spMkLst>
            <pc:docMk/>
            <pc:sldMk cId="1728083608" sldId="268"/>
            <ac:spMk id="3" creationId="{F39B164E-10FA-288D-BCC3-3F4A06AA69DD}"/>
          </ac:spMkLst>
        </pc:spChg>
        <pc:spChg chg="add mod">
          <ac:chgData name="Utkarsh Sharma" userId="f7287af71fccbd35" providerId="LiveId" clId="{287C7BA6-2FDD-4ECF-909A-19356416E2B7}" dt="2022-07-22T08:46:55.480" v="1697" actId="113"/>
          <ac:spMkLst>
            <pc:docMk/>
            <pc:sldMk cId="1728083608" sldId="268"/>
            <ac:spMk id="4" creationId="{82E81DC6-D5EC-A34B-FE15-50050AA44A24}"/>
          </ac:spMkLst>
        </pc:spChg>
        <pc:spChg chg="add mod">
          <ac:chgData name="Utkarsh Sharma" userId="f7287af71fccbd35" providerId="LiveId" clId="{287C7BA6-2FDD-4ECF-909A-19356416E2B7}" dt="2022-07-22T08:47:01.436" v="1701" actId="113"/>
          <ac:spMkLst>
            <pc:docMk/>
            <pc:sldMk cId="1728083608" sldId="268"/>
            <ac:spMk id="6" creationId="{757FE483-5C11-842E-F5A4-D3717FBC39F7}"/>
          </ac:spMkLst>
        </pc:spChg>
        <pc:spChg chg="add del">
          <ac:chgData name="Utkarsh Sharma" userId="f7287af71fccbd35" providerId="LiveId" clId="{287C7BA6-2FDD-4ECF-909A-19356416E2B7}" dt="2022-07-22T07:54:07.925" v="1581" actId="11529"/>
          <ac:spMkLst>
            <pc:docMk/>
            <pc:sldMk cId="1728083608" sldId="268"/>
            <ac:spMk id="7" creationId="{51B94822-0D71-4527-921C-698C001DE7BB}"/>
          </ac:spMkLst>
        </pc:spChg>
      </pc:sldChg>
      <pc:sldChg chg="addSp delSp modSp new mod">
        <pc:chgData name="Utkarsh Sharma" userId="f7287af71fccbd35" providerId="LiveId" clId="{287C7BA6-2FDD-4ECF-909A-19356416E2B7}" dt="2022-07-22T08:45:45.106" v="1685" actId="3062"/>
        <pc:sldMkLst>
          <pc:docMk/>
          <pc:sldMk cId="2815704769" sldId="269"/>
        </pc:sldMkLst>
        <pc:spChg chg="mod">
          <ac:chgData name="Utkarsh Sharma" userId="f7287af71fccbd35" providerId="LiveId" clId="{287C7BA6-2FDD-4ECF-909A-19356416E2B7}" dt="2022-07-22T08:45:45.106" v="1685" actId="3062"/>
          <ac:spMkLst>
            <pc:docMk/>
            <pc:sldMk cId="2815704769" sldId="269"/>
            <ac:spMk id="2" creationId="{CAA13FAB-12E5-E744-3D95-ABA5CC38E4FF}"/>
          </ac:spMkLst>
        </pc:spChg>
        <pc:spChg chg="del">
          <ac:chgData name="Utkarsh Sharma" userId="f7287af71fccbd35" providerId="LiveId" clId="{287C7BA6-2FDD-4ECF-909A-19356416E2B7}" dt="2022-07-22T08:44:25.824" v="1642" actId="478"/>
          <ac:spMkLst>
            <pc:docMk/>
            <pc:sldMk cId="2815704769" sldId="269"/>
            <ac:spMk id="3" creationId="{2AB014E7-A789-FEA2-58E8-1562A6BC59A9}"/>
          </ac:spMkLst>
        </pc:spChg>
        <pc:spChg chg="add del mod">
          <ac:chgData name="Utkarsh Sharma" userId="f7287af71fccbd35" providerId="LiveId" clId="{287C7BA6-2FDD-4ECF-909A-19356416E2B7}" dt="2022-07-22T08:45:29.559" v="1684" actId="33987"/>
          <ac:spMkLst>
            <pc:docMk/>
            <pc:sldMk cId="2815704769" sldId="269"/>
            <ac:spMk id="4" creationId="{54950200-3BBE-6A8B-2A37-440B03847402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image" Target="../media/image6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image" Target="../media/image6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834D1B-27DE-47EB-8970-B1E147FF605D}" type="doc">
      <dgm:prSet loTypeId="urn:microsoft.com/office/officeart/2005/8/layout/lProcess3" loCatId="process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67ADBE3A-9F93-4D53-BF6A-68A84FCB1424}">
      <dgm:prSet custT="1"/>
      <dgm:spPr/>
      <dgm:t>
        <a:bodyPr/>
        <a:lstStyle/>
        <a:p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Unit 1: Python Fundamental</a:t>
          </a:r>
        </a:p>
      </dgm:t>
    </dgm:pt>
    <dgm:pt modelId="{4476632D-A53E-4934-82AE-D3EDE5CE26FD}" type="parTrans" cxnId="{446E5A5A-68C7-4765-955A-423087D4BE28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865E476-FA06-4933-8C8D-F91F9CA2CC15}" type="sibTrans" cxnId="{446E5A5A-68C7-4765-955A-423087D4BE28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7E5D769-6829-4289-A1B2-F468087B6823}">
      <dgm:prSet custT="1"/>
      <dgm:spPr/>
      <dgm:t>
        <a:bodyPr/>
        <a:lstStyle/>
        <a:p>
          <a:r>
            <a:rPr lang="en-US" sz="1200" b="1" dirty="0">
              <a:latin typeface="Arial" panose="020B0604020202020204" pitchFamily="34" charset="0"/>
              <a:cs typeface="Arial" panose="020B0604020202020204" pitchFamily="34" charset="0"/>
            </a:rPr>
            <a:t>Unit 2: Data Analysis using NumPy </a:t>
          </a:r>
          <a:endParaRPr lang="en-IN" sz="12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581BEA2-331A-497C-8BE4-2FD27F29DCCE}" type="parTrans" cxnId="{21F73CB7-D94B-4201-A17B-7BF9A4E0DEBD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0C36E46-8356-4C6B-A600-A61F33DF8F31}" type="sibTrans" cxnId="{21F73CB7-D94B-4201-A17B-7BF9A4E0DEBD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A8B80C6-4CBE-4E8F-9A88-584E87D9DEF0}">
      <dgm:prSet custT="1"/>
      <dgm:spPr/>
      <dgm:t>
        <a:bodyPr/>
        <a:lstStyle/>
        <a:p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Unit 3: Data Visualization </a:t>
          </a:r>
        </a:p>
      </dgm:t>
    </dgm:pt>
    <dgm:pt modelId="{07C37C87-E958-4216-8E89-9703257A94EF}" type="parTrans" cxnId="{4C4CB4DA-1C7F-4463-A22B-E681F6FDEE80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A272D65-EC98-4CF2-B341-9322F85E8DD3}" type="sibTrans" cxnId="{4C4CB4DA-1C7F-4463-A22B-E681F6FDEE80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4A4FACB-93D4-4456-AE1D-4A891FD16AEC}">
      <dgm:prSet custT="1"/>
      <dgm:spPr/>
      <dgm:t>
        <a:bodyPr/>
        <a:lstStyle/>
        <a:p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Unit 4: Linux Fundamentals </a:t>
          </a:r>
        </a:p>
      </dgm:t>
    </dgm:pt>
    <dgm:pt modelId="{712B18D5-3259-406B-BA18-A5D5CEF92007}" type="parTrans" cxnId="{5323D3C1-370E-45CB-94D9-35C19EBAED86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45E93A0-C2CA-4234-9AA9-064C924FC7F6}" type="sibTrans" cxnId="{5323D3C1-370E-45CB-94D9-35C19EBAED86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C124A68-3B91-4F75-A89A-DBDB23C18230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Variables</a:t>
          </a:r>
        </a:p>
      </dgm:t>
    </dgm:pt>
    <dgm:pt modelId="{BA4E67C9-9B94-4A31-974D-CD42DDAF8AA4}" type="parTrans" cxnId="{2ECEFF4C-EF0B-4E6D-84BB-72E7C73DDCE1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62E5AFC-C5DB-44AD-8504-13D2EAECA9F7}" type="sibTrans" cxnId="{2ECEFF4C-EF0B-4E6D-84BB-72E7C73DDCE1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C48BFF2-954D-4DDA-8AE8-CC7751805233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Datatypes</a:t>
          </a:r>
        </a:p>
      </dgm:t>
    </dgm:pt>
    <dgm:pt modelId="{FFF827AA-20C0-4DFE-8C2F-B632675A5381}" type="parTrans" cxnId="{FC82B17D-E2D7-4AF3-AED4-F9EB0A3ADC9B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1227AFF-1BF0-42F8-A77C-1805912AF72B}" type="sibTrans" cxnId="{FC82B17D-E2D7-4AF3-AED4-F9EB0A3ADC9B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79AB46F-CAC3-4AB3-B70A-6F3CD5611CBB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Python Libraries</a:t>
          </a:r>
        </a:p>
      </dgm:t>
    </dgm:pt>
    <dgm:pt modelId="{20C5D22F-F9DA-4A27-AA6D-FD249B58B663}" type="parTrans" cxnId="{4268823E-F171-48BD-AB3A-DA4D1DCFC4E6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276183B-52F5-4CD1-B67A-F37CD191002F}" type="sibTrans" cxnId="{4268823E-F171-48BD-AB3A-DA4D1DCFC4E6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C8EAAE-68B3-422D-81DD-7AFAA0B2071A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Loops</a:t>
          </a:r>
        </a:p>
      </dgm:t>
    </dgm:pt>
    <dgm:pt modelId="{A9EF8836-B24A-4F58-B38F-9809F125B0CE}" type="parTrans" cxnId="{03108685-9C3D-4E19-8355-29091B019575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381556C-92AD-4B30-B1C4-8362CE52D96B}" type="sibTrans" cxnId="{03108685-9C3D-4E19-8355-29091B019575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E14A145-421B-473E-BC5B-59CC6BAB7A43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Functions</a:t>
          </a:r>
        </a:p>
      </dgm:t>
    </dgm:pt>
    <dgm:pt modelId="{EA6B6139-2EC8-4280-8B48-02A3B9DA03F6}" type="parTrans" cxnId="{04C1CF20-658D-4A5B-BB27-5D150489C87B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2B31583-0149-4DE3-989E-299D09EC52D1}" type="sibTrans" cxnId="{04C1CF20-658D-4A5B-BB27-5D150489C87B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80A355C-15CD-47C7-BD3A-AC7F8D3B8512}">
      <dgm:prSet custT="1"/>
      <dgm:spPr/>
      <dgm:t>
        <a:bodyPr/>
        <a:lstStyle/>
        <a:p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Conditional Statements</a:t>
          </a:r>
        </a:p>
      </dgm:t>
    </dgm:pt>
    <dgm:pt modelId="{478EC969-595D-4088-B5C8-802B47E1695D}" type="parTrans" cxnId="{24EA3535-91FB-47BE-918B-B0586D61803C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002EC88-9894-4DFE-A92F-36426020AC06}" type="sibTrans" cxnId="{24EA3535-91FB-47BE-918B-B0586D61803C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F891D75-E756-43F8-87AA-6F12F6C8A3FB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NumPy Library</a:t>
          </a:r>
        </a:p>
      </dgm:t>
    </dgm:pt>
    <dgm:pt modelId="{2627D95C-85DC-4446-892E-802857FCB002}" type="parTrans" cxnId="{98830140-F328-4B25-A2C6-C09FBA580753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5BC7EF1-0FA3-4F7C-9AD9-7F63394481B7}" type="sibTrans" cxnId="{98830140-F328-4B25-A2C6-C09FBA580753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D0339C0-CFD0-4D65-854F-66D3649E418D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Statistical functions</a:t>
          </a:r>
        </a:p>
      </dgm:t>
    </dgm:pt>
    <dgm:pt modelId="{E1973C85-72FF-447D-9280-28CC255350E9}" type="parTrans" cxnId="{5290538D-0A8C-40A7-9FA8-8BCED5B3260E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C181B3-0EEE-42F6-8145-EBA9149BC464}" type="sibTrans" cxnId="{5290538D-0A8C-40A7-9FA8-8BCED5B3260E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95E3E49-17EC-40A4-9564-EB31D85F7EA9}">
      <dgm:prSet custT="1"/>
      <dgm:spPr/>
      <dgm:t>
        <a:bodyPr/>
        <a:lstStyle/>
        <a:p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Matrix Operations</a:t>
          </a:r>
        </a:p>
      </dgm:t>
    </dgm:pt>
    <dgm:pt modelId="{16EDB8C6-4C5D-460A-9D2E-B7874446BE7D}" type="parTrans" cxnId="{C16CB82F-2FEB-4F6B-B539-F52F1B53D773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1FB3122-AB49-40B0-95C2-14B5053C9AAE}" type="sibTrans" cxnId="{C16CB82F-2FEB-4F6B-B539-F52F1B53D773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F93AA8-91E4-4252-8784-0A33030765B8}">
      <dgm:prSet custT="1"/>
      <dgm:spPr/>
      <dgm:t>
        <a:bodyPr/>
        <a:lstStyle/>
        <a:p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Array Broadcasting</a:t>
          </a:r>
        </a:p>
      </dgm:t>
    </dgm:pt>
    <dgm:pt modelId="{3CF6DE8D-6011-4491-AEEE-4C1E3BAF242B}" type="parTrans" cxnId="{859684F0-67D5-4203-883E-AB3A3A90DC0A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C29FD18-FE3D-48B4-AE29-3C0EB0C9F6D0}" type="sibTrans" cxnId="{859684F0-67D5-4203-883E-AB3A3A90DC0A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79707DC-EB8A-4000-8715-897EA84C402A}">
      <dgm:prSet custT="1"/>
      <dgm:spPr/>
      <dgm:t>
        <a:bodyPr/>
        <a:lstStyle/>
        <a:p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Families Of Visualization</a:t>
          </a:r>
        </a:p>
      </dgm:t>
    </dgm:pt>
    <dgm:pt modelId="{84006321-3BE1-4A79-ABED-A07894840F71}" type="parTrans" cxnId="{FF15632E-BE01-46C7-87A4-F7488046ED4C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A161A65-9C28-4447-85FC-E9FDAC97D740}" type="sibTrans" cxnId="{FF15632E-BE01-46C7-87A4-F7488046ED4C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728911D-60E4-49A8-ACB9-4F62EDB13AB0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Matplotlib</a:t>
          </a:r>
        </a:p>
      </dgm:t>
    </dgm:pt>
    <dgm:pt modelId="{AB20E296-DC19-4939-9D2E-1822EF7954BD}" type="parTrans" cxnId="{0807AE97-50FF-4139-9346-A1EB582F73C4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08BCCE9-EC15-4BBF-B40C-121B1C00D4B6}" type="sibTrans" cxnId="{0807AE97-50FF-4139-9346-A1EB582F73C4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5503DF1-0658-4727-8AA3-997B8FEB20A2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Scatter plot</a:t>
          </a:r>
        </a:p>
      </dgm:t>
    </dgm:pt>
    <dgm:pt modelId="{334ABAED-7776-4331-8E21-73C21A4D5931}" type="parTrans" cxnId="{A0EF9C67-AE73-4668-82DC-1FC3F9C18F85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326216-9052-4A63-AE25-3777AB7F0DD1}" type="sibTrans" cxnId="{A0EF9C67-AE73-4668-82DC-1FC3F9C18F85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73B89E3-CA15-411C-8BF2-F95671649F94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Histogram/Binning</a:t>
          </a:r>
        </a:p>
      </dgm:t>
    </dgm:pt>
    <dgm:pt modelId="{5C1C1588-8FB9-495C-835A-CA0DD1404004}" type="parTrans" cxnId="{0FA41C2E-0E00-4402-B7FE-A2091B75ADD9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6A76660-22F6-4550-B068-B99F1A50B3B0}" type="sibTrans" cxnId="{0FA41C2E-0E00-4402-B7FE-A2091B75ADD9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C53A201-8B14-4399-BB54-C4F92988D64E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Text/Annotation</a:t>
          </a:r>
        </a:p>
      </dgm:t>
    </dgm:pt>
    <dgm:pt modelId="{F8ED4BE1-62A3-4C7B-B306-3D3DD3FC1A18}" type="parTrans" cxnId="{D5BE69D0-A2F2-4137-9712-938375629689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B6354B4-386D-4F95-B5FD-0A0BAF3F6851}" type="sibTrans" cxnId="{D5BE69D0-A2F2-4137-9712-938375629689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2E2C450-8B11-4295-AAA0-9608627A4D4D}">
      <dgm:prSet custT="1"/>
      <dgm:spPr/>
      <dgm:t>
        <a:bodyPr/>
        <a:lstStyle/>
        <a:p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Linux </a:t>
          </a:r>
          <a:b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</a:br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57ED6A1F-1566-429F-872F-066D10ACE802}" type="parTrans" cxnId="{4C1C2C6F-3959-4DBE-BA7E-692046C39A1C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422DE20-BBA9-4458-AD60-B3A71426FC30}" type="sibTrans" cxnId="{4C1C2C6F-3959-4DBE-BA7E-692046C39A1C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90D5B9D-E3A8-42CE-BFC8-6FE617EF90F3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File System</a:t>
          </a:r>
        </a:p>
      </dgm:t>
    </dgm:pt>
    <dgm:pt modelId="{C0A964DA-E80D-460E-8E91-B5C82E9DC34B}" type="parTrans" cxnId="{633620C6-4725-472D-BA7F-40216594B2B9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E1FBAD7-E2EF-4FE4-BF7C-0333FA5C58F2}" type="sibTrans" cxnId="{633620C6-4725-472D-BA7F-40216594B2B9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D6A21D0-5845-4DF2-BA6F-E936372EF67D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Installation</a:t>
          </a:r>
        </a:p>
      </dgm:t>
    </dgm:pt>
    <dgm:pt modelId="{6FD2B5B7-D311-49F4-BA5F-C5B39D2F862F}" type="parTrans" cxnId="{766A24B5-B7F3-44F5-808F-D86E76A4E21C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0DD51FE-BB81-4917-8624-93F33D7B013C}" type="sibTrans" cxnId="{766A24B5-B7F3-44F5-808F-D86E76A4E21C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8709307-3791-4569-B653-6C8D6F314D0F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Linux Commands</a:t>
          </a:r>
        </a:p>
      </dgm:t>
    </dgm:pt>
    <dgm:pt modelId="{30BB213F-BB9A-4966-91F2-01CFF34087D9}" type="parTrans" cxnId="{3FA803B6-8507-47D5-9A7A-02B073FE4EFE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15D988D-6CE1-4D95-A30E-D5C533834748}" type="sibTrans" cxnId="{3FA803B6-8507-47D5-9A7A-02B073FE4EFE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FA98937-E804-473F-B084-F433A7863B9E}">
      <dgm:prSet custT="1"/>
      <dgm:spPr/>
      <dgm:t>
        <a:bodyPr/>
        <a:lstStyle/>
        <a:p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Unit 5: Database Management</a:t>
          </a:r>
        </a:p>
      </dgm:t>
    </dgm:pt>
    <dgm:pt modelId="{A6F138F1-B1C4-494F-93C1-8D9300B566AF}" type="parTrans" cxnId="{BFA39B28-2DE1-4F31-9D7F-BD320AD1553C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158D33B-4D1B-429F-AF6C-DED33DD9130C}" type="sibTrans" cxnId="{BFA39B28-2DE1-4F31-9D7F-BD320AD1553C}">
      <dgm:prSet/>
      <dgm:spPr/>
      <dgm:t>
        <a:bodyPr/>
        <a:lstStyle/>
        <a:p>
          <a:endParaRPr lang="en-IN" sz="20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146114-3405-423D-9C83-1A15B4EC98E0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MongoDB Overview</a:t>
          </a:r>
        </a:p>
      </dgm:t>
    </dgm:pt>
    <dgm:pt modelId="{2461CFA4-5EDE-4AC0-9002-F11AABC1D9CF}" type="parTrans" cxnId="{5452F9D4-99A3-444A-B97C-48743E9AB172}">
      <dgm:prSet/>
      <dgm:spPr/>
      <dgm:t>
        <a:bodyPr/>
        <a:lstStyle/>
        <a:p>
          <a:endParaRPr lang="en-IN"/>
        </a:p>
      </dgm:t>
    </dgm:pt>
    <dgm:pt modelId="{CA4684E2-136A-44E3-A0C5-698D9A45097A}" type="sibTrans" cxnId="{5452F9D4-99A3-444A-B97C-48743E9AB172}">
      <dgm:prSet/>
      <dgm:spPr/>
      <dgm:t>
        <a:bodyPr/>
        <a:lstStyle/>
        <a:p>
          <a:endParaRPr lang="en-IN"/>
        </a:p>
      </dgm:t>
    </dgm:pt>
    <dgm:pt modelId="{62A32554-1C36-48F3-BC3F-C14ADAFD4D1B}">
      <dgm:prSet custT="1"/>
      <dgm:spPr/>
      <dgm:t>
        <a:bodyPr/>
        <a:lstStyle/>
        <a:p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Datatypes in MongoDB</a:t>
          </a:r>
        </a:p>
      </dgm:t>
    </dgm:pt>
    <dgm:pt modelId="{01F0E15A-F4A9-4470-A773-D3C9F5C2BDD3}" type="parTrans" cxnId="{5152A4D9-CE49-4A73-81D8-37D7DF2CCA96}">
      <dgm:prSet/>
      <dgm:spPr/>
      <dgm:t>
        <a:bodyPr/>
        <a:lstStyle/>
        <a:p>
          <a:endParaRPr lang="en-IN"/>
        </a:p>
      </dgm:t>
    </dgm:pt>
    <dgm:pt modelId="{D90EE25B-0860-4E5B-9736-18434409A9EB}" type="sibTrans" cxnId="{5152A4D9-CE49-4A73-81D8-37D7DF2CCA96}">
      <dgm:prSet/>
      <dgm:spPr/>
      <dgm:t>
        <a:bodyPr/>
        <a:lstStyle/>
        <a:p>
          <a:endParaRPr lang="en-IN"/>
        </a:p>
      </dgm:t>
    </dgm:pt>
    <dgm:pt modelId="{34823D4C-21D8-4058-8582-00C2C4C0D2B3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CRUD Operations</a:t>
          </a:r>
        </a:p>
      </dgm:t>
    </dgm:pt>
    <dgm:pt modelId="{190C641E-1A0C-4BEC-B626-189C63C5A89B}" type="parTrans" cxnId="{83E506C8-3A34-4922-9960-F7F760B64673}">
      <dgm:prSet/>
      <dgm:spPr/>
      <dgm:t>
        <a:bodyPr/>
        <a:lstStyle/>
        <a:p>
          <a:endParaRPr lang="en-IN"/>
        </a:p>
      </dgm:t>
    </dgm:pt>
    <dgm:pt modelId="{BFE3519B-254C-41A0-A042-8E2013E096AD}" type="sibTrans" cxnId="{83E506C8-3A34-4922-9960-F7F760B64673}">
      <dgm:prSet/>
      <dgm:spPr/>
      <dgm:t>
        <a:bodyPr/>
        <a:lstStyle/>
        <a:p>
          <a:endParaRPr lang="en-IN"/>
        </a:p>
      </dgm:t>
    </dgm:pt>
    <dgm:pt modelId="{CF06E9C4-75B9-468E-AA41-42B474113A0E}">
      <dgm:prSet custT="1"/>
      <dgm:spPr/>
      <dgm:t>
        <a:bodyPr/>
        <a:lstStyle/>
        <a:p>
          <a:r>
            <a:rPr lang="en-IN" sz="1200" b="1" dirty="0">
              <a:latin typeface="Arial" panose="020B0604020202020204" pitchFamily="34" charset="0"/>
              <a:cs typeface="Arial" panose="020B0604020202020204" pitchFamily="34" charset="0"/>
            </a:rPr>
            <a:t>Unit 6: Git &amp; GitHub</a:t>
          </a:r>
        </a:p>
      </dgm:t>
    </dgm:pt>
    <dgm:pt modelId="{AE77D632-FBD0-4C76-87D3-C2011D376F8C}" type="parTrans" cxnId="{1810E9D5-BABB-4AF8-983B-A91C0664BC52}">
      <dgm:prSet/>
      <dgm:spPr/>
      <dgm:t>
        <a:bodyPr/>
        <a:lstStyle/>
        <a:p>
          <a:endParaRPr lang="en-IN"/>
        </a:p>
      </dgm:t>
    </dgm:pt>
    <dgm:pt modelId="{1F941ED9-C039-4D5D-B5FF-15E5CDE039B2}" type="sibTrans" cxnId="{1810E9D5-BABB-4AF8-983B-A91C0664BC52}">
      <dgm:prSet/>
      <dgm:spPr/>
      <dgm:t>
        <a:bodyPr/>
        <a:lstStyle/>
        <a:p>
          <a:endParaRPr lang="en-IN"/>
        </a:p>
      </dgm:t>
    </dgm:pt>
    <dgm:pt modelId="{B392A869-39C1-461B-A17F-9BA9E6388498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Concept of Git</a:t>
          </a:r>
        </a:p>
      </dgm:t>
    </dgm:pt>
    <dgm:pt modelId="{ED9D564F-8CBF-4D34-9151-31D7C4C11CAF}" type="parTrans" cxnId="{6F7B7AA3-092B-4D83-AE3F-569FA11D150F}">
      <dgm:prSet/>
      <dgm:spPr/>
      <dgm:t>
        <a:bodyPr/>
        <a:lstStyle/>
        <a:p>
          <a:endParaRPr lang="en-IN"/>
        </a:p>
      </dgm:t>
    </dgm:pt>
    <dgm:pt modelId="{62B74D7A-E452-4ECA-AF63-19F180D4ABEA}" type="sibTrans" cxnId="{6F7B7AA3-092B-4D83-AE3F-569FA11D150F}">
      <dgm:prSet/>
      <dgm:spPr/>
      <dgm:t>
        <a:bodyPr/>
        <a:lstStyle/>
        <a:p>
          <a:endParaRPr lang="en-IN"/>
        </a:p>
      </dgm:t>
    </dgm:pt>
    <dgm:pt modelId="{48EE54AB-F4B0-4161-8338-094D2DE4D468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Git Staging</a:t>
          </a:r>
        </a:p>
      </dgm:t>
    </dgm:pt>
    <dgm:pt modelId="{459C61C7-4D34-41B4-8903-9599A67B762A}" type="parTrans" cxnId="{4DBAFAD1-D295-4EBA-8F0F-25FF85CCBC4C}">
      <dgm:prSet/>
      <dgm:spPr/>
      <dgm:t>
        <a:bodyPr/>
        <a:lstStyle/>
        <a:p>
          <a:endParaRPr lang="en-IN"/>
        </a:p>
      </dgm:t>
    </dgm:pt>
    <dgm:pt modelId="{C5321C1A-0541-4F99-9F86-6B73488492B7}" type="sibTrans" cxnId="{4DBAFAD1-D295-4EBA-8F0F-25FF85CCBC4C}">
      <dgm:prSet/>
      <dgm:spPr/>
      <dgm:t>
        <a:bodyPr/>
        <a:lstStyle/>
        <a:p>
          <a:endParaRPr lang="en-IN"/>
        </a:p>
      </dgm:t>
    </dgm:pt>
    <dgm:pt modelId="{315C03D9-96C9-49B5-A80D-C15307B5A092}">
      <dgm:prSet custT="1"/>
      <dgm:spPr/>
      <dgm:t>
        <a:bodyPr/>
        <a:lstStyle/>
        <a:p>
          <a:r>
            <a:rPr lang="en-IN" sz="1400" b="1" dirty="0">
              <a:latin typeface="Arial" panose="020B0604020202020204" pitchFamily="34" charset="0"/>
              <a:cs typeface="Arial" panose="020B0604020202020204" pitchFamily="34" charset="0"/>
            </a:rPr>
            <a:t>GitHub Commands</a:t>
          </a:r>
        </a:p>
      </dgm:t>
    </dgm:pt>
    <dgm:pt modelId="{C56BA00C-154C-4CD7-B73D-D747D64935CF}" type="parTrans" cxnId="{F00F0A99-12BF-44B9-8E41-9EF851EC6E32}">
      <dgm:prSet/>
      <dgm:spPr/>
      <dgm:t>
        <a:bodyPr/>
        <a:lstStyle/>
        <a:p>
          <a:endParaRPr lang="en-IN"/>
        </a:p>
      </dgm:t>
    </dgm:pt>
    <dgm:pt modelId="{32E8B18E-5A68-4FD7-96F8-59A52763A36D}" type="sibTrans" cxnId="{F00F0A99-12BF-44B9-8E41-9EF851EC6E32}">
      <dgm:prSet/>
      <dgm:spPr/>
      <dgm:t>
        <a:bodyPr/>
        <a:lstStyle/>
        <a:p>
          <a:endParaRPr lang="en-IN"/>
        </a:p>
      </dgm:t>
    </dgm:pt>
    <dgm:pt modelId="{6553D92B-E633-4C1F-9966-114F080C469A}" type="pres">
      <dgm:prSet presAssocID="{12834D1B-27DE-47EB-8970-B1E147FF605D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954D1512-F119-48AB-8D05-4C38C46FD530}" type="pres">
      <dgm:prSet presAssocID="{67ADBE3A-9F93-4D53-BF6A-68A84FCB1424}" presName="horFlow" presStyleCnt="0"/>
      <dgm:spPr/>
    </dgm:pt>
    <dgm:pt modelId="{5A77A40C-BEC2-451D-8CBE-3B2261407019}" type="pres">
      <dgm:prSet presAssocID="{67ADBE3A-9F93-4D53-BF6A-68A84FCB1424}" presName="bigChev" presStyleLbl="node1" presStyleIdx="0" presStyleCnt="6"/>
      <dgm:spPr/>
    </dgm:pt>
    <dgm:pt modelId="{C2A6A7D6-E11C-4209-9CF6-45B0B0B30110}" type="pres">
      <dgm:prSet presAssocID="{BA4E67C9-9B94-4A31-974D-CD42DDAF8AA4}" presName="parTrans" presStyleCnt="0"/>
      <dgm:spPr/>
    </dgm:pt>
    <dgm:pt modelId="{9D2044DE-5923-4270-9AEA-BAC7EB82D6B3}" type="pres">
      <dgm:prSet presAssocID="{BC124A68-3B91-4F75-A89A-DBDB23C18230}" presName="node" presStyleLbl="alignAccFollowNode1" presStyleIdx="0" presStyleCnt="25">
        <dgm:presLayoutVars>
          <dgm:bulletEnabled val="1"/>
        </dgm:presLayoutVars>
      </dgm:prSet>
      <dgm:spPr/>
    </dgm:pt>
    <dgm:pt modelId="{B53F0584-099D-4CA3-B350-F2F0C7A184B9}" type="pres">
      <dgm:prSet presAssocID="{662E5AFC-C5DB-44AD-8504-13D2EAECA9F7}" presName="sibTrans" presStyleCnt="0"/>
      <dgm:spPr/>
    </dgm:pt>
    <dgm:pt modelId="{8BEBE659-B41C-4516-9B79-4BA9CD569168}" type="pres">
      <dgm:prSet presAssocID="{7C48BFF2-954D-4DDA-8AE8-CC7751805233}" presName="node" presStyleLbl="alignAccFollowNode1" presStyleIdx="1" presStyleCnt="25">
        <dgm:presLayoutVars>
          <dgm:bulletEnabled val="1"/>
        </dgm:presLayoutVars>
      </dgm:prSet>
      <dgm:spPr/>
    </dgm:pt>
    <dgm:pt modelId="{73F12A8D-B3A4-41E2-B83D-37593035F6AA}" type="pres">
      <dgm:prSet presAssocID="{B1227AFF-1BF0-42F8-A77C-1805912AF72B}" presName="sibTrans" presStyleCnt="0"/>
      <dgm:spPr/>
    </dgm:pt>
    <dgm:pt modelId="{BF9A2D06-5117-4FF0-841B-2A179049AA47}" type="pres">
      <dgm:prSet presAssocID="{279AB46F-CAC3-4AB3-B70A-6F3CD5611CBB}" presName="node" presStyleLbl="alignAccFollowNode1" presStyleIdx="2" presStyleCnt="25">
        <dgm:presLayoutVars>
          <dgm:bulletEnabled val="1"/>
        </dgm:presLayoutVars>
      </dgm:prSet>
      <dgm:spPr/>
    </dgm:pt>
    <dgm:pt modelId="{02BCC6C8-0E9D-4D60-9FD6-5967D4A218DB}" type="pres">
      <dgm:prSet presAssocID="{B276183B-52F5-4CD1-B67A-F37CD191002F}" presName="sibTrans" presStyleCnt="0"/>
      <dgm:spPr/>
    </dgm:pt>
    <dgm:pt modelId="{C9B8A4B5-B6F0-4E3C-8299-9C0B6A3D433F}" type="pres">
      <dgm:prSet presAssocID="{6E14A145-421B-473E-BC5B-59CC6BAB7A43}" presName="node" presStyleLbl="alignAccFollowNode1" presStyleIdx="3" presStyleCnt="25">
        <dgm:presLayoutVars>
          <dgm:bulletEnabled val="1"/>
        </dgm:presLayoutVars>
      </dgm:prSet>
      <dgm:spPr/>
    </dgm:pt>
    <dgm:pt modelId="{6404FED4-A022-4435-A925-C9C4892E6DC0}" type="pres">
      <dgm:prSet presAssocID="{D2B31583-0149-4DE3-989E-299D09EC52D1}" presName="sibTrans" presStyleCnt="0"/>
      <dgm:spPr/>
    </dgm:pt>
    <dgm:pt modelId="{399E2119-81F5-4DA9-B4E5-E7D60DACAA3A}" type="pres">
      <dgm:prSet presAssocID="{F80A355C-15CD-47C7-BD3A-AC7F8D3B8512}" presName="node" presStyleLbl="alignAccFollowNode1" presStyleIdx="4" presStyleCnt="25">
        <dgm:presLayoutVars>
          <dgm:bulletEnabled val="1"/>
        </dgm:presLayoutVars>
      </dgm:prSet>
      <dgm:spPr/>
    </dgm:pt>
    <dgm:pt modelId="{64CA19BF-B9BC-4AF6-9ABE-BF7341A66BF2}" type="pres">
      <dgm:prSet presAssocID="{8002EC88-9894-4DFE-A92F-36426020AC06}" presName="sibTrans" presStyleCnt="0"/>
      <dgm:spPr/>
    </dgm:pt>
    <dgm:pt modelId="{AA0793DB-A873-4E3E-83B9-EF3B20260672}" type="pres">
      <dgm:prSet presAssocID="{DAC8EAAE-68B3-422D-81DD-7AFAA0B2071A}" presName="node" presStyleLbl="alignAccFollowNode1" presStyleIdx="5" presStyleCnt="25">
        <dgm:presLayoutVars>
          <dgm:bulletEnabled val="1"/>
        </dgm:presLayoutVars>
      </dgm:prSet>
      <dgm:spPr/>
    </dgm:pt>
    <dgm:pt modelId="{44690884-6F8A-4D7B-8226-02972086757A}" type="pres">
      <dgm:prSet presAssocID="{67ADBE3A-9F93-4D53-BF6A-68A84FCB1424}" presName="vSp" presStyleCnt="0"/>
      <dgm:spPr/>
    </dgm:pt>
    <dgm:pt modelId="{B254CF64-B7DE-4AD0-A858-F1648EE0B791}" type="pres">
      <dgm:prSet presAssocID="{47E5D769-6829-4289-A1B2-F468087B6823}" presName="horFlow" presStyleCnt="0"/>
      <dgm:spPr/>
    </dgm:pt>
    <dgm:pt modelId="{84D4C8CD-0458-41C4-A8C3-4B653E67923B}" type="pres">
      <dgm:prSet presAssocID="{47E5D769-6829-4289-A1B2-F468087B6823}" presName="bigChev" presStyleLbl="node1" presStyleIdx="1" presStyleCnt="6"/>
      <dgm:spPr/>
    </dgm:pt>
    <dgm:pt modelId="{CFF452F7-DFD6-442B-AE33-0DC709DE0B9E}" type="pres">
      <dgm:prSet presAssocID="{2627D95C-85DC-4446-892E-802857FCB002}" presName="parTrans" presStyleCnt="0"/>
      <dgm:spPr/>
    </dgm:pt>
    <dgm:pt modelId="{C0FD0632-FE67-4DAC-A948-05D534B3FDB9}" type="pres">
      <dgm:prSet presAssocID="{4F891D75-E756-43F8-87AA-6F12F6C8A3FB}" presName="node" presStyleLbl="alignAccFollowNode1" presStyleIdx="6" presStyleCnt="25">
        <dgm:presLayoutVars>
          <dgm:bulletEnabled val="1"/>
        </dgm:presLayoutVars>
      </dgm:prSet>
      <dgm:spPr/>
    </dgm:pt>
    <dgm:pt modelId="{58B0CEE0-7B1F-40DB-9691-6720079057B2}" type="pres">
      <dgm:prSet presAssocID="{C5BC7EF1-0FA3-4F7C-9AD9-7F63394481B7}" presName="sibTrans" presStyleCnt="0"/>
      <dgm:spPr/>
    </dgm:pt>
    <dgm:pt modelId="{8DC9CF65-F17B-466B-94A6-CE2978181C14}" type="pres">
      <dgm:prSet presAssocID="{DD0339C0-CFD0-4D65-854F-66D3649E418D}" presName="node" presStyleLbl="alignAccFollowNode1" presStyleIdx="7" presStyleCnt="25">
        <dgm:presLayoutVars>
          <dgm:bulletEnabled val="1"/>
        </dgm:presLayoutVars>
      </dgm:prSet>
      <dgm:spPr/>
    </dgm:pt>
    <dgm:pt modelId="{CA7AEF12-E867-4C50-8E30-F15165D75A72}" type="pres">
      <dgm:prSet presAssocID="{DAC181B3-0EEE-42F6-8145-EBA9149BC464}" presName="sibTrans" presStyleCnt="0"/>
      <dgm:spPr/>
    </dgm:pt>
    <dgm:pt modelId="{2B8C1016-CE11-47EB-82E7-75AF1125D6E0}" type="pres">
      <dgm:prSet presAssocID="{695E3E49-17EC-40A4-9564-EB31D85F7EA9}" presName="node" presStyleLbl="alignAccFollowNode1" presStyleIdx="8" presStyleCnt="25">
        <dgm:presLayoutVars>
          <dgm:bulletEnabled val="1"/>
        </dgm:presLayoutVars>
      </dgm:prSet>
      <dgm:spPr/>
    </dgm:pt>
    <dgm:pt modelId="{C7F44819-A6AB-4497-B172-3597BE1C1B2B}" type="pres">
      <dgm:prSet presAssocID="{41FB3122-AB49-40B0-95C2-14B5053C9AAE}" presName="sibTrans" presStyleCnt="0"/>
      <dgm:spPr/>
    </dgm:pt>
    <dgm:pt modelId="{E2BC9542-0DFB-4911-9B78-0D4AD9CC185C}" type="pres">
      <dgm:prSet presAssocID="{14F93AA8-91E4-4252-8784-0A33030765B8}" presName="node" presStyleLbl="alignAccFollowNode1" presStyleIdx="9" presStyleCnt="25" custScaleX="117280">
        <dgm:presLayoutVars>
          <dgm:bulletEnabled val="1"/>
        </dgm:presLayoutVars>
      </dgm:prSet>
      <dgm:spPr/>
    </dgm:pt>
    <dgm:pt modelId="{CE9F7A78-5C71-4809-AC21-60D723422EC9}" type="pres">
      <dgm:prSet presAssocID="{47E5D769-6829-4289-A1B2-F468087B6823}" presName="vSp" presStyleCnt="0"/>
      <dgm:spPr/>
    </dgm:pt>
    <dgm:pt modelId="{E6841BA6-A98A-4E2B-B53D-4A696F897941}" type="pres">
      <dgm:prSet presAssocID="{3A8B80C6-4CBE-4E8F-9A88-584E87D9DEF0}" presName="horFlow" presStyleCnt="0"/>
      <dgm:spPr/>
    </dgm:pt>
    <dgm:pt modelId="{3B6FA5C0-75BC-4D93-B455-50107F7EA054}" type="pres">
      <dgm:prSet presAssocID="{3A8B80C6-4CBE-4E8F-9A88-584E87D9DEF0}" presName="bigChev" presStyleLbl="node1" presStyleIdx="2" presStyleCnt="6"/>
      <dgm:spPr/>
    </dgm:pt>
    <dgm:pt modelId="{C68ECFE0-9ED4-48FE-9491-3D9C2B6B93FB}" type="pres">
      <dgm:prSet presAssocID="{84006321-3BE1-4A79-ABED-A07894840F71}" presName="parTrans" presStyleCnt="0"/>
      <dgm:spPr/>
    </dgm:pt>
    <dgm:pt modelId="{30662A90-13C6-488A-8308-F261139E68F1}" type="pres">
      <dgm:prSet presAssocID="{079707DC-EB8A-4000-8715-897EA84C402A}" presName="node" presStyleLbl="alignAccFollowNode1" presStyleIdx="10" presStyleCnt="25">
        <dgm:presLayoutVars>
          <dgm:bulletEnabled val="1"/>
        </dgm:presLayoutVars>
      </dgm:prSet>
      <dgm:spPr/>
    </dgm:pt>
    <dgm:pt modelId="{EDA7F266-F47B-4BC9-BEBD-31988F85F9CD}" type="pres">
      <dgm:prSet presAssocID="{3A161A65-9C28-4447-85FC-E9FDAC97D740}" presName="sibTrans" presStyleCnt="0"/>
      <dgm:spPr/>
    </dgm:pt>
    <dgm:pt modelId="{B13DB950-6C41-405B-A8BA-AE6C335EB7CD}" type="pres">
      <dgm:prSet presAssocID="{D728911D-60E4-49A8-ACB9-4F62EDB13AB0}" presName="node" presStyleLbl="alignAccFollowNode1" presStyleIdx="11" presStyleCnt="25">
        <dgm:presLayoutVars>
          <dgm:bulletEnabled val="1"/>
        </dgm:presLayoutVars>
      </dgm:prSet>
      <dgm:spPr/>
    </dgm:pt>
    <dgm:pt modelId="{9A777ACB-5351-4802-8FDA-C9EB271BDAAD}" type="pres">
      <dgm:prSet presAssocID="{508BCCE9-EC15-4BBF-B40C-121B1C00D4B6}" presName="sibTrans" presStyleCnt="0"/>
      <dgm:spPr/>
    </dgm:pt>
    <dgm:pt modelId="{4BD3C0BA-8E42-41CC-93A0-197D8E3509B2}" type="pres">
      <dgm:prSet presAssocID="{C5503DF1-0658-4727-8AA3-997B8FEB20A2}" presName="node" presStyleLbl="alignAccFollowNode1" presStyleIdx="12" presStyleCnt="25">
        <dgm:presLayoutVars>
          <dgm:bulletEnabled val="1"/>
        </dgm:presLayoutVars>
      </dgm:prSet>
      <dgm:spPr/>
    </dgm:pt>
    <dgm:pt modelId="{A1902955-EF81-49E2-8B0F-26D30EE76E6C}" type="pres">
      <dgm:prSet presAssocID="{35326216-9052-4A63-AE25-3777AB7F0DD1}" presName="sibTrans" presStyleCnt="0"/>
      <dgm:spPr/>
    </dgm:pt>
    <dgm:pt modelId="{95C147C8-BAC1-4577-9808-30A76C03AF63}" type="pres">
      <dgm:prSet presAssocID="{173B89E3-CA15-411C-8BF2-F95671649F94}" presName="node" presStyleLbl="alignAccFollowNode1" presStyleIdx="13" presStyleCnt="25">
        <dgm:presLayoutVars>
          <dgm:bulletEnabled val="1"/>
        </dgm:presLayoutVars>
      </dgm:prSet>
      <dgm:spPr/>
    </dgm:pt>
    <dgm:pt modelId="{8DE062F7-2D7A-4FED-AD55-55B783C28CE1}" type="pres">
      <dgm:prSet presAssocID="{16A76660-22F6-4550-B068-B99F1A50B3B0}" presName="sibTrans" presStyleCnt="0"/>
      <dgm:spPr/>
    </dgm:pt>
    <dgm:pt modelId="{EF17E46D-BAAB-42DC-A4E1-849907DC0B79}" type="pres">
      <dgm:prSet presAssocID="{DC53A201-8B14-4399-BB54-C4F92988D64E}" presName="node" presStyleLbl="alignAccFollowNode1" presStyleIdx="14" presStyleCnt="25" custScaleX="142561">
        <dgm:presLayoutVars>
          <dgm:bulletEnabled val="1"/>
        </dgm:presLayoutVars>
      </dgm:prSet>
      <dgm:spPr/>
    </dgm:pt>
    <dgm:pt modelId="{03E37786-E795-4DA5-A99A-582A28D26543}" type="pres">
      <dgm:prSet presAssocID="{3A8B80C6-4CBE-4E8F-9A88-584E87D9DEF0}" presName="vSp" presStyleCnt="0"/>
      <dgm:spPr/>
    </dgm:pt>
    <dgm:pt modelId="{09E4E646-D33A-455F-B90F-FD5D74B02028}" type="pres">
      <dgm:prSet presAssocID="{04A4FACB-93D4-4456-AE1D-4A891FD16AEC}" presName="horFlow" presStyleCnt="0"/>
      <dgm:spPr/>
    </dgm:pt>
    <dgm:pt modelId="{213AEFAB-5471-46AB-A9D4-174B5FD0C1AE}" type="pres">
      <dgm:prSet presAssocID="{04A4FACB-93D4-4456-AE1D-4A891FD16AEC}" presName="bigChev" presStyleLbl="node1" presStyleIdx="3" presStyleCnt="6"/>
      <dgm:spPr/>
    </dgm:pt>
    <dgm:pt modelId="{A8BEAED8-466E-477B-A278-A5F7051E96D5}" type="pres">
      <dgm:prSet presAssocID="{57ED6A1F-1566-429F-872F-066D10ACE802}" presName="parTrans" presStyleCnt="0"/>
      <dgm:spPr/>
    </dgm:pt>
    <dgm:pt modelId="{89BA96DE-209F-40C7-A9DA-6CD021079403}" type="pres">
      <dgm:prSet presAssocID="{12E2C450-8B11-4295-AAA0-9608627A4D4D}" presName="node" presStyleLbl="alignAccFollowNode1" presStyleIdx="15" presStyleCnt="25">
        <dgm:presLayoutVars>
          <dgm:bulletEnabled val="1"/>
        </dgm:presLayoutVars>
      </dgm:prSet>
      <dgm:spPr/>
    </dgm:pt>
    <dgm:pt modelId="{2A0727DC-96A0-42F9-A860-D00D1618EC36}" type="pres">
      <dgm:prSet presAssocID="{6422DE20-BBA9-4458-AD60-B3A71426FC30}" presName="sibTrans" presStyleCnt="0"/>
      <dgm:spPr/>
    </dgm:pt>
    <dgm:pt modelId="{01473758-EC27-4E93-BA95-DAF5F7F71D2A}" type="pres">
      <dgm:prSet presAssocID="{A90D5B9D-E3A8-42CE-BFC8-6FE617EF90F3}" presName="node" presStyleLbl="alignAccFollowNode1" presStyleIdx="16" presStyleCnt="25">
        <dgm:presLayoutVars>
          <dgm:bulletEnabled val="1"/>
        </dgm:presLayoutVars>
      </dgm:prSet>
      <dgm:spPr/>
    </dgm:pt>
    <dgm:pt modelId="{F8BA47DB-B835-4E12-A6BE-CDA6A40734C9}" type="pres">
      <dgm:prSet presAssocID="{2E1FBAD7-E2EF-4FE4-BF7C-0333FA5C58F2}" presName="sibTrans" presStyleCnt="0"/>
      <dgm:spPr/>
    </dgm:pt>
    <dgm:pt modelId="{6EC05727-0788-42BD-BC70-964333846718}" type="pres">
      <dgm:prSet presAssocID="{2D6A21D0-5845-4DF2-BA6F-E936372EF67D}" presName="node" presStyleLbl="alignAccFollowNode1" presStyleIdx="17" presStyleCnt="25" custScaleX="116355">
        <dgm:presLayoutVars>
          <dgm:bulletEnabled val="1"/>
        </dgm:presLayoutVars>
      </dgm:prSet>
      <dgm:spPr/>
    </dgm:pt>
    <dgm:pt modelId="{4AAAEC4D-179F-4EF1-B879-032ECA99CF60}" type="pres">
      <dgm:prSet presAssocID="{A0DD51FE-BB81-4917-8624-93F33D7B013C}" presName="sibTrans" presStyleCnt="0"/>
      <dgm:spPr/>
    </dgm:pt>
    <dgm:pt modelId="{40C5D2B0-A415-4B43-A181-A35A6BCC9C28}" type="pres">
      <dgm:prSet presAssocID="{18709307-3791-4569-B653-6C8D6F314D0F}" presName="node" presStyleLbl="alignAccFollowNode1" presStyleIdx="18" presStyleCnt="25" custScaleX="125804">
        <dgm:presLayoutVars>
          <dgm:bulletEnabled val="1"/>
        </dgm:presLayoutVars>
      </dgm:prSet>
      <dgm:spPr/>
    </dgm:pt>
    <dgm:pt modelId="{A97A21A2-F4F0-455C-BF78-1F4AF1AEA341}" type="pres">
      <dgm:prSet presAssocID="{04A4FACB-93D4-4456-AE1D-4A891FD16AEC}" presName="vSp" presStyleCnt="0"/>
      <dgm:spPr/>
    </dgm:pt>
    <dgm:pt modelId="{840D69E1-436F-464E-AEF3-A14572696242}" type="pres">
      <dgm:prSet presAssocID="{4FA98937-E804-473F-B084-F433A7863B9E}" presName="horFlow" presStyleCnt="0"/>
      <dgm:spPr/>
    </dgm:pt>
    <dgm:pt modelId="{9C00CF1F-24A5-4034-B1F4-339491301681}" type="pres">
      <dgm:prSet presAssocID="{4FA98937-E804-473F-B084-F433A7863B9E}" presName="bigChev" presStyleLbl="node1" presStyleIdx="4" presStyleCnt="6"/>
      <dgm:spPr/>
    </dgm:pt>
    <dgm:pt modelId="{D97493C3-D4D9-4B54-913B-8AA44DB29300}" type="pres">
      <dgm:prSet presAssocID="{2461CFA4-5EDE-4AC0-9002-F11AABC1D9CF}" presName="parTrans" presStyleCnt="0"/>
      <dgm:spPr/>
    </dgm:pt>
    <dgm:pt modelId="{AE144FDA-1D11-469C-9114-C088D5BB3173}" type="pres">
      <dgm:prSet presAssocID="{BF146114-3405-423D-9C83-1A15B4EC98E0}" presName="node" presStyleLbl="alignAccFollowNode1" presStyleIdx="19" presStyleCnt="25">
        <dgm:presLayoutVars>
          <dgm:bulletEnabled val="1"/>
        </dgm:presLayoutVars>
      </dgm:prSet>
      <dgm:spPr/>
    </dgm:pt>
    <dgm:pt modelId="{3DA5936C-2EE8-4D27-90FA-CEB6CE19B429}" type="pres">
      <dgm:prSet presAssocID="{CA4684E2-136A-44E3-A0C5-698D9A45097A}" presName="sibTrans" presStyleCnt="0"/>
      <dgm:spPr/>
    </dgm:pt>
    <dgm:pt modelId="{7EF6831B-434B-49A1-9FB6-D04583DF47C9}" type="pres">
      <dgm:prSet presAssocID="{62A32554-1C36-48F3-BC3F-C14ADAFD4D1B}" presName="node" presStyleLbl="alignAccFollowNode1" presStyleIdx="20" presStyleCnt="25">
        <dgm:presLayoutVars>
          <dgm:bulletEnabled val="1"/>
        </dgm:presLayoutVars>
      </dgm:prSet>
      <dgm:spPr/>
    </dgm:pt>
    <dgm:pt modelId="{B41FB265-0EB5-43B2-8F7E-6F54341C4345}" type="pres">
      <dgm:prSet presAssocID="{D90EE25B-0860-4E5B-9736-18434409A9EB}" presName="sibTrans" presStyleCnt="0"/>
      <dgm:spPr/>
    </dgm:pt>
    <dgm:pt modelId="{52DE67A8-4B18-407A-A02D-F4D7D97F4036}" type="pres">
      <dgm:prSet presAssocID="{34823D4C-21D8-4058-8582-00C2C4C0D2B3}" presName="node" presStyleLbl="alignAccFollowNode1" presStyleIdx="21" presStyleCnt="25" custScaleX="117573">
        <dgm:presLayoutVars>
          <dgm:bulletEnabled val="1"/>
        </dgm:presLayoutVars>
      </dgm:prSet>
      <dgm:spPr/>
    </dgm:pt>
    <dgm:pt modelId="{12B4CC00-B70C-4762-8E17-9EA4C012C09B}" type="pres">
      <dgm:prSet presAssocID="{4FA98937-E804-473F-B084-F433A7863B9E}" presName="vSp" presStyleCnt="0"/>
      <dgm:spPr/>
    </dgm:pt>
    <dgm:pt modelId="{9848F6AD-C1DC-4BFF-A6C3-EE630A479D07}" type="pres">
      <dgm:prSet presAssocID="{CF06E9C4-75B9-468E-AA41-42B474113A0E}" presName="horFlow" presStyleCnt="0"/>
      <dgm:spPr/>
    </dgm:pt>
    <dgm:pt modelId="{0DACBBC4-35AE-4DD1-AA4D-825E9A15849A}" type="pres">
      <dgm:prSet presAssocID="{CF06E9C4-75B9-468E-AA41-42B474113A0E}" presName="bigChev" presStyleLbl="node1" presStyleIdx="5" presStyleCnt="6"/>
      <dgm:spPr/>
    </dgm:pt>
    <dgm:pt modelId="{C978CA07-ED4D-4E32-BA1F-33D37BE22C12}" type="pres">
      <dgm:prSet presAssocID="{ED9D564F-8CBF-4D34-9151-31D7C4C11CAF}" presName="parTrans" presStyleCnt="0"/>
      <dgm:spPr/>
    </dgm:pt>
    <dgm:pt modelId="{0E919418-35EA-41EB-A41E-7A2B6177D54F}" type="pres">
      <dgm:prSet presAssocID="{B392A869-39C1-461B-A17F-9BA9E6388498}" presName="node" presStyleLbl="alignAccFollowNode1" presStyleIdx="22" presStyleCnt="25" custScaleX="121226">
        <dgm:presLayoutVars>
          <dgm:bulletEnabled val="1"/>
        </dgm:presLayoutVars>
      </dgm:prSet>
      <dgm:spPr/>
    </dgm:pt>
    <dgm:pt modelId="{119C0E90-8D5E-4B29-AB75-64105EFB0B8F}" type="pres">
      <dgm:prSet presAssocID="{62B74D7A-E452-4ECA-AF63-19F180D4ABEA}" presName="sibTrans" presStyleCnt="0"/>
      <dgm:spPr/>
    </dgm:pt>
    <dgm:pt modelId="{E5484710-6CC6-4168-91E9-59C36448E772}" type="pres">
      <dgm:prSet presAssocID="{48EE54AB-F4B0-4161-8338-094D2DE4D468}" presName="node" presStyleLbl="alignAccFollowNode1" presStyleIdx="23" presStyleCnt="25" custScaleX="121226">
        <dgm:presLayoutVars>
          <dgm:bulletEnabled val="1"/>
        </dgm:presLayoutVars>
      </dgm:prSet>
      <dgm:spPr/>
    </dgm:pt>
    <dgm:pt modelId="{17B7CB5D-2789-44C7-B8F1-A24FD2314F44}" type="pres">
      <dgm:prSet presAssocID="{C5321C1A-0541-4F99-9F86-6B73488492B7}" presName="sibTrans" presStyleCnt="0"/>
      <dgm:spPr/>
    </dgm:pt>
    <dgm:pt modelId="{20CC341F-F727-4D65-8A42-B6217228F937}" type="pres">
      <dgm:prSet presAssocID="{315C03D9-96C9-49B5-A80D-C15307B5A092}" presName="node" presStyleLbl="alignAccFollowNode1" presStyleIdx="24" presStyleCnt="25" custScaleX="121226">
        <dgm:presLayoutVars>
          <dgm:bulletEnabled val="1"/>
        </dgm:presLayoutVars>
      </dgm:prSet>
      <dgm:spPr/>
    </dgm:pt>
  </dgm:ptLst>
  <dgm:cxnLst>
    <dgm:cxn modelId="{CAD6EB0B-D6B2-4B3A-8613-5FA860D1B2DF}" type="presOf" srcId="{173B89E3-CA15-411C-8BF2-F95671649F94}" destId="{95C147C8-BAC1-4577-9808-30A76C03AF63}" srcOrd="0" destOrd="0" presId="urn:microsoft.com/office/officeart/2005/8/layout/lProcess3"/>
    <dgm:cxn modelId="{8490FE10-3D44-4941-BFB4-225BD0976C7C}" type="presOf" srcId="{4F891D75-E756-43F8-87AA-6F12F6C8A3FB}" destId="{C0FD0632-FE67-4DAC-A948-05D534B3FDB9}" srcOrd="0" destOrd="0" presId="urn:microsoft.com/office/officeart/2005/8/layout/lProcess3"/>
    <dgm:cxn modelId="{04C1CF20-658D-4A5B-BB27-5D150489C87B}" srcId="{67ADBE3A-9F93-4D53-BF6A-68A84FCB1424}" destId="{6E14A145-421B-473E-BC5B-59CC6BAB7A43}" srcOrd="3" destOrd="0" parTransId="{EA6B6139-2EC8-4280-8B48-02A3B9DA03F6}" sibTransId="{D2B31583-0149-4DE3-989E-299D09EC52D1}"/>
    <dgm:cxn modelId="{BFA39B28-2DE1-4F31-9D7F-BD320AD1553C}" srcId="{12834D1B-27DE-47EB-8970-B1E147FF605D}" destId="{4FA98937-E804-473F-B084-F433A7863B9E}" srcOrd="4" destOrd="0" parTransId="{A6F138F1-B1C4-494F-93C1-8D9300B566AF}" sibTransId="{E158D33B-4D1B-429F-AF6C-DED33DD9130C}"/>
    <dgm:cxn modelId="{09D99C29-2EB5-408F-9D9E-351046AA9325}" type="presOf" srcId="{47E5D769-6829-4289-A1B2-F468087B6823}" destId="{84D4C8CD-0458-41C4-A8C3-4B653E67923B}" srcOrd="0" destOrd="0" presId="urn:microsoft.com/office/officeart/2005/8/layout/lProcess3"/>
    <dgm:cxn modelId="{A933572D-0E1A-4823-B277-F51186F6843B}" type="presOf" srcId="{12E2C450-8B11-4295-AAA0-9608627A4D4D}" destId="{89BA96DE-209F-40C7-A9DA-6CD021079403}" srcOrd="0" destOrd="0" presId="urn:microsoft.com/office/officeart/2005/8/layout/lProcess3"/>
    <dgm:cxn modelId="{A8CF862D-B3BE-4AD8-936A-06EB596A319F}" type="presOf" srcId="{4FA98937-E804-473F-B084-F433A7863B9E}" destId="{9C00CF1F-24A5-4034-B1F4-339491301681}" srcOrd="0" destOrd="0" presId="urn:microsoft.com/office/officeart/2005/8/layout/lProcess3"/>
    <dgm:cxn modelId="{0FA41C2E-0E00-4402-B7FE-A2091B75ADD9}" srcId="{3A8B80C6-4CBE-4E8F-9A88-584E87D9DEF0}" destId="{173B89E3-CA15-411C-8BF2-F95671649F94}" srcOrd="3" destOrd="0" parTransId="{5C1C1588-8FB9-495C-835A-CA0DD1404004}" sibTransId="{16A76660-22F6-4550-B068-B99F1A50B3B0}"/>
    <dgm:cxn modelId="{FF15632E-BE01-46C7-87A4-F7488046ED4C}" srcId="{3A8B80C6-4CBE-4E8F-9A88-584E87D9DEF0}" destId="{079707DC-EB8A-4000-8715-897EA84C402A}" srcOrd="0" destOrd="0" parTransId="{84006321-3BE1-4A79-ABED-A07894840F71}" sibTransId="{3A161A65-9C28-4447-85FC-E9FDAC97D740}"/>
    <dgm:cxn modelId="{C16CB82F-2FEB-4F6B-B539-F52F1B53D773}" srcId="{47E5D769-6829-4289-A1B2-F468087B6823}" destId="{695E3E49-17EC-40A4-9564-EB31D85F7EA9}" srcOrd="2" destOrd="0" parTransId="{16EDB8C6-4C5D-460A-9D2E-B7874446BE7D}" sibTransId="{41FB3122-AB49-40B0-95C2-14B5053C9AAE}"/>
    <dgm:cxn modelId="{24EA3535-91FB-47BE-918B-B0586D61803C}" srcId="{67ADBE3A-9F93-4D53-BF6A-68A84FCB1424}" destId="{F80A355C-15CD-47C7-BD3A-AC7F8D3B8512}" srcOrd="4" destOrd="0" parTransId="{478EC969-595D-4088-B5C8-802B47E1695D}" sibTransId="{8002EC88-9894-4DFE-A92F-36426020AC06}"/>
    <dgm:cxn modelId="{4E3C0536-6D94-49F3-8EC5-91659825658F}" type="presOf" srcId="{2D6A21D0-5845-4DF2-BA6F-E936372EF67D}" destId="{6EC05727-0788-42BD-BC70-964333846718}" srcOrd="0" destOrd="0" presId="urn:microsoft.com/office/officeart/2005/8/layout/lProcess3"/>
    <dgm:cxn modelId="{4268823E-F171-48BD-AB3A-DA4D1DCFC4E6}" srcId="{67ADBE3A-9F93-4D53-BF6A-68A84FCB1424}" destId="{279AB46F-CAC3-4AB3-B70A-6F3CD5611CBB}" srcOrd="2" destOrd="0" parTransId="{20C5D22F-F9DA-4A27-AA6D-FD249B58B663}" sibTransId="{B276183B-52F5-4CD1-B67A-F37CD191002F}"/>
    <dgm:cxn modelId="{98830140-F328-4B25-A2C6-C09FBA580753}" srcId="{47E5D769-6829-4289-A1B2-F468087B6823}" destId="{4F891D75-E756-43F8-87AA-6F12F6C8A3FB}" srcOrd="0" destOrd="0" parTransId="{2627D95C-85DC-4446-892E-802857FCB002}" sibTransId="{C5BC7EF1-0FA3-4F7C-9AD9-7F63394481B7}"/>
    <dgm:cxn modelId="{D29D0663-D603-4615-BC6F-7E393EDD4E75}" type="presOf" srcId="{CF06E9C4-75B9-468E-AA41-42B474113A0E}" destId="{0DACBBC4-35AE-4DD1-AA4D-825E9A15849A}" srcOrd="0" destOrd="0" presId="urn:microsoft.com/office/officeart/2005/8/layout/lProcess3"/>
    <dgm:cxn modelId="{A0EF9C67-AE73-4668-82DC-1FC3F9C18F85}" srcId="{3A8B80C6-4CBE-4E8F-9A88-584E87D9DEF0}" destId="{C5503DF1-0658-4727-8AA3-997B8FEB20A2}" srcOrd="2" destOrd="0" parTransId="{334ABAED-7776-4331-8E21-73C21A4D5931}" sibTransId="{35326216-9052-4A63-AE25-3777AB7F0DD1}"/>
    <dgm:cxn modelId="{E0278B6A-E746-4E8D-87E6-D57BD925F3B4}" type="presOf" srcId="{7C48BFF2-954D-4DDA-8AE8-CC7751805233}" destId="{8BEBE659-B41C-4516-9B79-4BA9CD569168}" srcOrd="0" destOrd="0" presId="urn:microsoft.com/office/officeart/2005/8/layout/lProcess3"/>
    <dgm:cxn modelId="{A6C4BE6B-F2D2-4CBE-A0BC-391093C91DB7}" type="presOf" srcId="{F80A355C-15CD-47C7-BD3A-AC7F8D3B8512}" destId="{399E2119-81F5-4DA9-B4E5-E7D60DACAA3A}" srcOrd="0" destOrd="0" presId="urn:microsoft.com/office/officeart/2005/8/layout/lProcess3"/>
    <dgm:cxn modelId="{7A2CCD4C-5519-48FD-98D1-8D26EC448ED9}" type="presOf" srcId="{6E14A145-421B-473E-BC5B-59CC6BAB7A43}" destId="{C9B8A4B5-B6F0-4E3C-8299-9C0B6A3D433F}" srcOrd="0" destOrd="0" presId="urn:microsoft.com/office/officeart/2005/8/layout/lProcess3"/>
    <dgm:cxn modelId="{2ECEFF4C-EF0B-4E6D-84BB-72E7C73DDCE1}" srcId="{67ADBE3A-9F93-4D53-BF6A-68A84FCB1424}" destId="{BC124A68-3B91-4F75-A89A-DBDB23C18230}" srcOrd="0" destOrd="0" parTransId="{BA4E67C9-9B94-4A31-974D-CD42DDAF8AA4}" sibTransId="{662E5AFC-C5DB-44AD-8504-13D2EAECA9F7}"/>
    <dgm:cxn modelId="{4C1C2C6F-3959-4DBE-BA7E-692046C39A1C}" srcId="{04A4FACB-93D4-4456-AE1D-4A891FD16AEC}" destId="{12E2C450-8B11-4295-AAA0-9608627A4D4D}" srcOrd="0" destOrd="0" parTransId="{57ED6A1F-1566-429F-872F-066D10ACE802}" sibTransId="{6422DE20-BBA9-4458-AD60-B3A71426FC30}"/>
    <dgm:cxn modelId="{DF003C51-B87E-45F3-9FB1-B5C4B70110EB}" type="presOf" srcId="{04A4FACB-93D4-4456-AE1D-4A891FD16AEC}" destId="{213AEFAB-5471-46AB-A9D4-174B5FD0C1AE}" srcOrd="0" destOrd="0" presId="urn:microsoft.com/office/officeart/2005/8/layout/lProcess3"/>
    <dgm:cxn modelId="{C54EF552-2787-457C-81DD-C84D08F618B2}" type="presOf" srcId="{3A8B80C6-4CBE-4E8F-9A88-584E87D9DEF0}" destId="{3B6FA5C0-75BC-4D93-B455-50107F7EA054}" srcOrd="0" destOrd="0" presId="urn:microsoft.com/office/officeart/2005/8/layout/lProcess3"/>
    <dgm:cxn modelId="{40092175-0F2A-481D-A133-EEAACED8649F}" type="presOf" srcId="{18709307-3791-4569-B653-6C8D6F314D0F}" destId="{40C5D2B0-A415-4B43-A181-A35A6BCC9C28}" srcOrd="0" destOrd="0" presId="urn:microsoft.com/office/officeart/2005/8/layout/lProcess3"/>
    <dgm:cxn modelId="{AFF63556-BB61-4E3B-B27F-09E80ECC8F21}" type="presOf" srcId="{C5503DF1-0658-4727-8AA3-997B8FEB20A2}" destId="{4BD3C0BA-8E42-41CC-93A0-197D8E3509B2}" srcOrd="0" destOrd="0" presId="urn:microsoft.com/office/officeart/2005/8/layout/lProcess3"/>
    <dgm:cxn modelId="{62B32C58-D9B5-4872-A3B6-03D45B080B4E}" type="presOf" srcId="{67ADBE3A-9F93-4D53-BF6A-68A84FCB1424}" destId="{5A77A40C-BEC2-451D-8CBE-3B2261407019}" srcOrd="0" destOrd="0" presId="urn:microsoft.com/office/officeart/2005/8/layout/lProcess3"/>
    <dgm:cxn modelId="{AE084D79-CE51-49FF-A648-D028608AD7FF}" type="presOf" srcId="{A90D5B9D-E3A8-42CE-BFC8-6FE617EF90F3}" destId="{01473758-EC27-4E93-BA95-DAF5F7F71D2A}" srcOrd="0" destOrd="0" presId="urn:microsoft.com/office/officeart/2005/8/layout/lProcess3"/>
    <dgm:cxn modelId="{446E5A5A-68C7-4765-955A-423087D4BE28}" srcId="{12834D1B-27DE-47EB-8970-B1E147FF605D}" destId="{67ADBE3A-9F93-4D53-BF6A-68A84FCB1424}" srcOrd="0" destOrd="0" parTransId="{4476632D-A53E-4934-82AE-D3EDE5CE26FD}" sibTransId="{9865E476-FA06-4933-8C8D-F91F9CA2CC15}"/>
    <dgm:cxn modelId="{FC82B17D-E2D7-4AF3-AED4-F9EB0A3ADC9B}" srcId="{67ADBE3A-9F93-4D53-BF6A-68A84FCB1424}" destId="{7C48BFF2-954D-4DDA-8AE8-CC7751805233}" srcOrd="1" destOrd="0" parTransId="{FFF827AA-20C0-4DFE-8C2F-B632675A5381}" sibTransId="{B1227AFF-1BF0-42F8-A77C-1805912AF72B}"/>
    <dgm:cxn modelId="{1DB4197F-1C51-4AFC-A763-D89BF1DF8EF4}" type="presOf" srcId="{14F93AA8-91E4-4252-8784-0A33030765B8}" destId="{E2BC9542-0DFB-4911-9B78-0D4AD9CC185C}" srcOrd="0" destOrd="0" presId="urn:microsoft.com/office/officeart/2005/8/layout/lProcess3"/>
    <dgm:cxn modelId="{07C8BE84-0D16-41B2-B5CA-B2C81D7C6BAA}" type="presOf" srcId="{BC124A68-3B91-4F75-A89A-DBDB23C18230}" destId="{9D2044DE-5923-4270-9AEA-BAC7EB82D6B3}" srcOrd="0" destOrd="0" presId="urn:microsoft.com/office/officeart/2005/8/layout/lProcess3"/>
    <dgm:cxn modelId="{03108685-9C3D-4E19-8355-29091B019575}" srcId="{67ADBE3A-9F93-4D53-BF6A-68A84FCB1424}" destId="{DAC8EAAE-68B3-422D-81DD-7AFAA0B2071A}" srcOrd="5" destOrd="0" parTransId="{A9EF8836-B24A-4F58-B38F-9809F125B0CE}" sibTransId="{7381556C-92AD-4B30-B1C4-8362CE52D96B}"/>
    <dgm:cxn modelId="{909BAC8C-E42B-467A-9A74-D8FCAFECB5CB}" type="presOf" srcId="{079707DC-EB8A-4000-8715-897EA84C402A}" destId="{30662A90-13C6-488A-8308-F261139E68F1}" srcOrd="0" destOrd="0" presId="urn:microsoft.com/office/officeart/2005/8/layout/lProcess3"/>
    <dgm:cxn modelId="{5290538D-0A8C-40A7-9FA8-8BCED5B3260E}" srcId="{47E5D769-6829-4289-A1B2-F468087B6823}" destId="{DD0339C0-CFD0-4D65-854F-66D3649E418D}" srcOrd="1" destOrd="0" parTransId="{E1973C85-72FF-447D-9280-28CC255350E9}" sibTransId="{DAC181B3-0EEE-42F6-8145-EBA9149BC464}"/>
    <dgm:cxn modelId="{0807AE97-50FF-4139-9346-A1EB582F73C4}" srcId="{3A8B80C6-4CBE-4E8F-9A88-584E87D9DEF0}" destId="{D728911D-60E4-49A8-ACB9-4F62EDB13AB0}" srcOrd="1" destOrd="0" parTransId="{AB20E296-DC19-4939-9D2E-1822EF7954BD}" sibTransId="{508BCCE9-EC15-4BBF-B40C-121B1C00D4B6}"/>
    <dgm:cxn modelId="{F00F0A99-12BF-44B9-8E41-9EF851EC6E32}" srcId="{CF06E9C4-75B9-468E-AA41-42B474113A0E}" destId="{315C03D9-96C9-49B5-A80D-C15307B5A092}" srcOrd="2" destOrd="0" parTransId="{C56BA00C-154C-4CD7-B73D-D747D64935CF}" sibTransId="{32E8B18E-5A68-4FD7-96F8-59A52763A36D}"/>
    <dgm:cxn modelId="{6F7B7AA3-092B-4D83-AE3F-569FA11D150F}" srcId="{CF06E9C4-75B9-468E-AA41-42B474113A0E}" destId="{B392A869-39C1-461B-A17F-9BA9E6388498}" srcOrd="0" destOrd="0" parTransId="{ED9D564F-8CBF-4D34-9151-31D7C4C11CAF}" sibTransId="{62B74D7A-E452-4ECA-AF63-19F180D4ABEA}"/>
    <dgm:cxn modelId="{457D8AA6-1BBA-4CDF-BC75-FC775921E696}" type="presOf" srcId="{B392A869-39C1-461B-A17F-9BA9E6388498}" destId="{0E919418-35EA-41EB-A41E-7A2B6177D54F}" srcOrd="0" destOrd="0" presId="urn:microsoft.com/office/officeart/2005/8/layout/lProcess3"/>
    <dgm:cxn modelId="{1DED54AB-A625-45CC-9D3A-A623131706BB}" type="presOf" srcId="{48EE54AB-F4B0-4161-8338-094D2DE4D468}" destId="{E5484710-6CC6-4168-91E9-59C36448E772}" srcOrd="0" destOrd="0" presId="urn:microsoft.com/office/officeart/2005/8/layout/lProcess3"/>
    <dgm:cxn modelId="{92E659AC-03EE-4046-9D3F-B16B58A0073E}" type="presOf" srcId="{D728911D-60E4-49A8-ACB9-4F62EDB13AB0}" destId="{B13DB950-6C41-405B-A8BA-AE6C335EB7CD}" srcOrd="0" destOrd="0" presId="urn:microsoft.com/office/officeart/2005/8/layout/lProcess3"/>
    <dgm:cxn modelId="{DFBE3AAD-D108-4FD0-8C54-915F0BE711A7}" type="presOf" srcId="{12834D1B-27DE-47EB-8970-B1E147FF605D}" destId="{6553D92B-E633-4C1F-9966-114F080C469A}" srcOrd="0" destOrd="0" presId="urn:microsoft.com/office/officeart/2005/8/layout/lProcess3"/>
    <dgm:cxn modelId="{766A24B5-B7F3-44F5-808F-D86E76A4E21C}" srcId="{04A4FACB-93D4-4456-AE1D-4A891FD16AEC}" destId="{2D6A21D0-5845-4DF2-BA6F-E936372EF67D}" srcOrd="2" destOrd="0" parTransId="{6FD2B5B7-D311-49F4-BA5F-C5B39D2F862F}" sibTransId="{A0DD51FE-BB81-4917-8624-93F33D7B013C}"/>
    <dgm:cxn modelId="{3FA803B6-8507-47D5-9A7A-02B073FE4EFE}" srcId="{04A4FACB-93D4-4456-AE1D-4A891FD16AEC}" destId="{18709307-3791-4569-B653-6C8D6F314D0F}" srcOrd="3" destOrd="0" parTransId="{30BB213F-BB9A-4966-91F2-01CFF34087D9}" sibTransId="{215D988D-6CE1-4D95-A30E-D5C533834748}"/>
    <dgm:cxn modelId="{21F73CB7-D94B-4201-A17B-7BF9A4E0DEBD}" srcId="{12834D1B-27DE-47EB-8970-B1E147FF605D}" destId="{47E5D769-6829-4289-A1B2-F468087B6823}" srcOrd="1" destOrd="0" parTransId="{B581BEA2-331A-497C-8BE4-2FD27F29DCCE}" sibTransId="{50C36E46-8356-4C6B-A600-A61F33DF8F31}"/>
    <dgm:cxn modelId="{AADE53C1-B8EC-45EE-9335-BE95845BF742}" type="presOf" srcId="{695E3E49-17EC-40A4-9564-EB31D85F7EA9}" destId="{2B8C1016-CE11-47EB-82E7-75AF1125D6E0}" srcOrd="0" destOrd="0" presId="urn:microsoft.com/office/officeart/2005/8/layout/lProcess3"/>
    <dgm:cxn modelId="{5323D3C1-370E-45CB-94D9-35C19EBAED86}" srcId="{12834D1B-27DE-47EB-8970-B1E147FF605D}" destId="{04A4FACB-93D4-4456-AE1D-4A891FD16AEC}" srcOrd="3" destOrd="0" parTransId="{712B18D5-3259-406B-BA18-A5D5CEF92007}" sibTransId="{C45E93A0-C2CA-4234-9AA9-064C924FC7F6}"/>
    <dgm:cxn modelId="{0FD36FC3-BBFD-4228-8BE5-93FE5963CCE7}" type="presOf" srcId="{BF146114-3405-423D-9C83-1A15B4EC98E0}" destId="{AE144FDA-1D11-469C-9114-C088D5BB3173}" srcOrd="0" destOrd="0" presId="urn:microsoft.com/office/officeart/2005/8/layout/lProcess3"/>
    <dgm:cxn modelId="{E599E5C4-829E-4399-9256-7461D54F288C}" type="presOf" srcId="{62A32554-1C36-48F3-BC3F-C14ADAFD4D1B}" destId="{7EF6831B-434B-49A1-9FB6-D04583DF47C9}" srcOrd="0" destOrd="0" presId="urn:microsoft.com/office/officeart/2005/8/layout/lProcess3"/>
    <dgm:cxn modelId="{633620C6-4725-472D-BA7F-40216594B2B9}" srcId="{04A4FACB-93D4-4456-AE1D-4A891FD16AEC}" destId="{A90D5B9D-E3A8-42CE-BFC8-6FE617EF90F3}" srcOrd="1" destOrd="0" parTransId="{C0A964DA-E80D-460E-8E91-B5C82E9DC34B}" sibTransId="{2E1FBAD7-E2EF-4FE4-BF7C-0333FA5C58F2}"/>
    <dgm:cxn modelId="{83E506C8-3A34-4922-9960-F7F760B64673}" srcId="{4FA98937-E804-473F-B084-F433A7863B9E}" destId="{34823D4C-21D8-4058-8582-00C2C4C0D2B3}" srcOrd="2" destOrd="0" parTransId="{190C641E-1A0C-4BEC-B626-189C63C5A89B}" sibTransId="{BFE3519B-254C-41A0-A042-8E2013E096AD}"/>
    <dgm:cxn modelId="{2F98CCCF-96D1-48BC-98DE-A303ECCD22D1}" type="presOf" srcId="{279AB46F-CAC3-4AB3-B70A-6F3CD5611CBB}" destId="{BF9A2D06-5117-4FF0-841B-2A179049AA47}" srcOrd="0" destOrd="0" presId="urn:microsoft.com/office/officeart/2005/8/layout/lProcess3"/>
    <dgm:cxn modelId="{D5BE69D0-A2F2-4137-9712-938375629689}" srcId="{3A8B80C6-4CBE-4E8F-9A88-584E87D9DEF0}" destId="{DC53A201-8B14-4399-BB54-C4F92988D64E}" srcOrd="4" destOrd="0" parTransId="{F8ED4BE1-62A3-4C7B-B306-3D3DD3FC1A18}" sibTransId="{9B6354B4-386D-4F95-B5FD-0A0BAF3F6851}"/>
    <dgm:cxn modelId="{4DBAFAD1-D295-4EBA-8F0F-25FF85CCBC4C}" srcId="{CF06E9C4-75B9-468E-AA41-42B474113A0E}" destId="{48EE54AB-F4B0-4161-8338-094D2DE4D468}" srcOrd="1" destOrd="0" parTransId="{459C61C7-4D34-41B4-8903-9599A67B762A}" sibTransId="{C5321C1A-0541-4F99-9F86-6B73488492B7}"/>
    <dgm:cxn modelId="{5452F9D4-99A3-444A-B97C-48743E9AB172}" srcId="{4FA98937-E804-473F-B084-F433A7863B9E}" destId="{BF146114-3405-423D-9C83-1A15B4EC98E0}" srcOrd="0" destOrd="0" parTransId="{2461CFA4-5EDE-4AC0-9002-F11AABC1D9CF}" sibTransId="{CA4684E2-136A-44E3-A0C5-698D9A45097A}"/>
    <dgm:cxn modelId="{D7100DD5-F796-4C5D-ABC1-83B63A80B757}" type="presOf" srcId="{315C03D9-96C9-49B5-A80D-C15307B5A092}" destId="{20CC341F-F727-4D65-8A42-B6217228F937}" srcOrd="0" destOrd="0" presId="urn:microsoft.com/office/officeart/2005/8/layout/lProcess3"/>
    <dgm:cxn modelId="{1810E9D5-BABB-4AF8-983B-A91C0664BC52}" srcId="{12834D1B-27DE-47EB-8970-B1E147FF605D}" destId="{CF06E9C4-75B9-468E-AA41-42B474113A0E}" srcOrd="5" destOrd="0" parTransId="{AE77D632-FBD0-4C76-87D3-C2011D376F8C}" sibTransId="{1F941ED9-C039-4D5D-B5FF-15E5CDE039B2}"/>
    <dgm:cxn modelId="{01CF06D6-0F51-417A-9B88-9FDD0F385E61}" type="presOf" srcId="{34823D4C-21D8-4058-8582-00C2C4C0D2B3}" destId="{52DE67A8-4B18-407A-A02D-F4D7D97F4036}" srcOrd="0" destOrd="0" presId="urn:microsoft.com/office/officeart/2005/8/layout/lProcess3"/>
    <dgm:cxn modelId="{5152A4D9-CE49-4A73-81D8-37D7DF2CCA96}" srcId="{4FA98937-E804-473F-B084-F433A7863B9E}" destId="{62A32554-1C36-48F3-BC3F-C14ADAFD4D1B}" srcOrd="1" destOrd="0" parTransId="{01F0E15A-F4A9-4470-A773-D3C9F5C2BDD3}" sibTransId="{D90EE25B-0860-4E5B-9736-18434409A9EB}"/>
    <dgm:cxn modelId="{4C4CB4DA-1C7F-4463-A22B-E681F6FDEE80}" srcId="{12834D1B-27DE-47EB-8970-B1E147FF605D}" destId="{3A8B80C6-4CBE-4E8F-9A88-584E87D9DEF0}" srcOrd="2" destOrd="0" parTransId="{07C37C87-E958-4216-8E89-9703257A94EF}" sibTransId="{1A272D65-EC98-4CF2-B341-9322F85E8DD3}"/>
    <dgm:cxn modelId="{36F5C0E6-A081-43A2-973B-F7C435C8E47A}" type="presOf" srcId="{DAC8EAAE-68B3-422D-81DD-7AFAA0B2071A}" destId="{AA0793DB-A873-4E3E-83B9-EF3B20260672}" srcOrd="0" destOrd="0" presId="urn:microsoft.com/office/officeart/2005/8/layout/lProcess3"/>
    <dgm:cxn modelId="{859684F0-67D5-4203-883E-AB3A3A90DC0A}" srcId="{47E5D769-6829-4289-A1B2-F468087B6823}" destId="{14F93AA8-91E4-4252-8784-0A33030765B8}" srcOrd="3" destOrd="0" parTransId="{3CF6DE8D-6011-4491-AEEE-4C1E3BAF242B}" sibTransId="{9C29FD18-FE3D-48B4-AE29-3C0EB0C9F6D0}"/>
    <dgm:cxn modelId="{C0CDF9F2-5EC3-4459-8B73-6128B654FC77}" type="presOf" srcId="{DD0339C0-CFD0-4D65-854F-66D3649E418D}" destId="{8DC9CF65-F17B-466B-94A6-CE2978181C14}" srcOrd="0" destOrd="0" presId="urn:microsoft.com/office/officeart/2005/8/layout/lProcess3"/>
    <dgm:cxn modelId="{E09940F4-96C5-4919-9F56-4119C0A32C7E}" type="presOf" srcId="{DC53A201-8B14-4399-BB54-C4F92988D64E}" destId="{EF17E46D-BAAB-42DC-A4E1-849907DC0B79}" srcOrd="0" destOrd="0" presId="urn:microsoft.com/office/officeart/2005/8/layout/lProcess3"/>
    <dgm:cxn modelId="{E24E0AB2-CB65-4AAB-8B7E-33C31D4F6A70}" type="presParOf" srcId="{6553D92B-E633-4C1F-9966-114F080C469A}" destId="{954D1512-F119-48AB-8D05-4C38C46FD530}" srcOrd="0" destOrd="0" presId="urn:microsoft.com/office/officeart/2005/8/layout/lProcess3"/>
    <dgm:cxn modelId="{BFD5F440-48B2-4367-80E7-E92F14AEF28B}" type="presParOf" srcId="{954D1512-F119-48AB-8D05-4C38C46FD530}" destId="{5A77A40C-BEC2-451D-8CBE-3B2261407019}" srcOrd="0" destOrd="0" presId="urn:microsoft.com/office/officeart/2005/8/layout/lProcess3"/>
    <dgm:cxn modelId="{7EF70207-7F08-4B78-AE5F-78DE4F2773CC}" type="presParOf" srcId="{954D1512-F119-48AB-8D05-4C38C46FD530}" destId="{C2A6A7D6-E11C-4209-9CF6-45B0B0B30110}" srcOrd="1" destOrd="0" presId="urn:microsoft.com/office/officeart/2005/8/layout/lProcess3"/>
    <dgm:cxn modelId="{626FBAC1-F580-4C2C-BF36-13DD7092BD91}" type="presParOf" srcId="{954D1512-F119-48AB-8D05-4C38C46FD530}" destId="{9D2044DE-5923-4270-9AEA-BAC7EB82D6B3}" srcOrd="2" destOrd="0" presId="urn:microsoft.com/office/officeart/2005/8/layout/lProcess3"/>
    <dgm:cxn modelId="{1AC3EFDB-CF39-403A-A8F1-6F574273AA71}" type="presParOf" srcId="{954D1512-F119-48AB-8D05-4C38C46FD530}" destId="{B53F0584-099D-4CA3-B350-F2F0C7A184B9}" srcOrd="3" destOrd="0" presId="urn:microsoft.com/office/officeart/2005/8/layout/lProcess3"/>
    <dgm:cxn modelId="{1E3D288D-3A4D-43AC-9D30-91CF73AF9DAF}" type="presParOf" srcId="{954D1512-F119-48AB-8D05-4C38C46FD530}" destId="{8BEBE659-B41C-4516-9B79-4BA9CD569168}" srcOrd="4" destOrd="0" presId="urn:microsoft.com/office/officeart/2005/8/layout/lProcess3"/>
    <dgm:cxn modelId="{D62CDBCA-4DAD-45BB-B6BB-35A549640098}" type="presParOf" srcId="{954D1512-F119-48AB-8D05-4C38C46FD530}" destId="{73F12A8D-B3A4-41E2-B83D-37593035F6AA}" srcOrd="5" destOrd="0" presId="urn:microsoft.com/office/officeart/2005/8/layout/lProcess3"/>
    <dgm:cxn modelId="{CD4190E6-E2DB-4CCB-899D-F2F894C1FF04}" type="presParOf" srcId="{954D1512-F119-48AB-8D05-4C38C46FD530}" destId="{BF9A2D06-5117-4FF0-841B-2A179049AA47}" srcOrd="6" destOrd="0" presId="urn:microsoft.com/office/officeart/2005/8/layout/lProcess3"/>
    <dgm:cxn modelId="{CBCAEDDA-3E73-4BDA-BFF7-E44BA4B64F9E}" type="presParOf" srcId="{954D1512-F119-48AB-8D05-4C38C46FD530}" destId="{02BCC6C8-0E9D-4D60-9FD6-5967D4A218DB}" srcOrd="7" destOrd="0" presId="urn:microsoft.com/office/officeart/2005/8/layout/lProcess3"/>
    <dgm:cxn modelId="{6AF5A556-9F56-4078-8D6B-69916AE4DC88}" type="presParOf" srcId="{954D1512-F119-48AB-8D05-4C38C46FD530}" destId="{C9B8A4B5-B6F0-4E3C-8299-9C0B6A3D433F}" srcOrd="8" destOrd="0" presId="urn:microsoft.com/office/officeart/2005/8/layout/lProcess3"/>
    <dgm:cxn modelId="{472CE914-5280-45E6-BB0C-95F24558275D}" type="presParOf" srcId="{954D1512-F119-48AB-8D05-4C38C46FD530}" destId="{6404FED4-A022-4435-A925-C9C4892E6DC0}" srcOrd="9" destOrd="0" presId="urn:microsoft.com/office/officeart/2005/8/layout/lProcess3"/>
    <dgm:cxn modelId="{916223C3-AD50-4698-A87D-8AF4D91B0564}" type="presParOf" srcId="{954D1512-F119-48AB-8D05-4C38C46FD530}" destId="{399E2119-81F5-4DA9-B4E5-E7D60DACAA3A}" srcOrd="10" destOrd="0" presId="urn:microsoft.com/office/officeart/2005/8/layout/lProcess3"/>
    <dgm:cxn modelId="{3729F362-5BAB-41C4-8FC8-164842AC1D01}" type="presParOf" srcId="{954D1512-F119-48AB-8D05-4C38C46FD530}" destId="{64CA19BF-B9BC-4AF6-9ABE-BF7341A66BF2}" srcOrd="11" destOrd="0" presId="urn:microsoft.com/office/officeart/2005/8/layout/lProcess3"/>
    <dgm:cxn modelId="{7F333F41-D7DB-4D60-BF91-B330C8D5C397}" type="presParOf" srcId="{954D1512-F119-48AB-8D05-4C38C46FD530}" destId="{AA0793DB-A873-4E3E-83B9-EF3B20260672}" srcOrd="12" destOrd="0" presId="urn:microsoft.com/office/officeart/2005/8/layout/lProcess3"/>
    <dgm:cxn modelId="{F0CEE4B0-544B-4FC7-B1D0-FBEF8E2EEBB5}" type="presParOf" srcId="{6553D92B-E633-4C1F-9966-114F080C469A}" destId="{44690884-6F8A-4D7B-8226-02972086757A}" srcOrd="1" destOrd="0" presId="urn:microsoft.com/office/officeart/2005/8/layout/lProcess3"/>
    <dgm:cxn modelId="{197DE586-DB77-4CEA-A92E-CFA2140386F1}" type="presParOf" srcId="{6553D92B-E633-4C1F-9966-114F080C469A}" destId="{B254CF64-B7DE-4AD0-A858-F1648EE0B791}" srcOrd="2" destOrd="0" presId="urn:microsoft.com/office/officeart/2005/8/layout/lProcess3"/>
    <dgm:cxn modelId="{A063628E-1E9E-4DC5-94C0-68D4824CFE48}" type="presParOf" srcId="{B254CF64-B7DE-4AD0-A858-F1648EE0B791}" destId="{84D4C8CD-0458-41C4-A8C3-4B653E67923B}" srcOrd="0" destOrd="0" presId="urn:microsoft.com/office/officeart/2005/8/layout/lProcess3"/>
    <dgm:cxn modelId="{972F13E9-1BD8-4163-B5DE-B2A231C64113}" type="presParOf" srcId="{B254CF64-B7DE-4AD0-A858-F1648EE0B791}" destId="{CFF452F7-DFD6-442B-AE33-0DC709DE0B9E}" srcOrd="1" destOrd="0" presId="urn:microsoft.com/office/officeart/2005/8/layout/lProcess3"/>
    <dgm:cxn modelId="{203C37EC-AEE1-44AE-A83A-C73DC625E78F}" type="presParOf" srcId="{B254CF64-B7DE-4AD0-A858-F1648EE0B791}" destId="{C0FD0632-FE67-4DAC-A948-05D534B3FDB9}" srcOrd="2" destOrd="0" presId="urn:microsoft.com/office/officeart/2005/8/layout/lProcess3"/>
    <dgm:cxn modelId="{AB7107C6-B1FB-42B4-B884-BAA2B8B29CA0}" type="presParOf" srcId="{B254CF64-B7DE-4AD0-A858-F1648EE0B791}" destId="{58B0CEE0-7B1F-40DB-9691-6720079057B2}" srcOrd="3" destOrd="0" presId="urn:microsoft.com/office/officeart/2005/8/layout/lProcess3"/>
    <dgm:cxn modelId="{3C35CF5F-A969-4CC2-AC78-74E42DB1F22D}" type="presParOf" srcId="{B254CF64-B7DE-4AD0-A858-F1648EE0B791}" destId="{8DC9CF65-F17B-466B-94A6-CE2978181C14}" srcOrd="4" destOrd="0" presId="urn:microsoft.com/office/officeart/2005/8/layout/lProcess3"/>
    <dgm:cxn modelId="{343DAC23-B38F-4144-AE04-A447242DBD21}" type="presParOf" srcId="{B254CF64-B7DE-4AD0-A858-F1648EE0B791}" destId="{CA7AEF12-E867-4C50-8E30-F15165D75A72}" srcOrd="5" destOrd="0" presId="urn:microsoft.com/office/officeart/2005/8/layout/lProcess3"/>
    <dgm:cxn modelId="{DF084CD7-772F-4570-BA4C-8C356DA3978F}" type="presParOf" srcId="{B254CF64-B7DE-4AD0-A858-F1648EE0B791}" destId="{2B8C1016-CE11-47EB-82E7-75AF1125D6E0}" srcOrd="6" destOrd="0" presId="urn:microsoft.com/office/officeart/2005/8/layout/lProcess3"/>
    <dgm:cxn modelId="{1D738C41-9997-45A3-93A3-7350A26AAF39}" type="presParOf" srcId="{B254CF64-B7DE-4AD0-A858-F1648EE0B791}" destId="{C7F44819-A6AB-4497-B172-3597BE1C1B2B}" srcOrd="7" destOrd="0" presId="urn:microsoft.com/office/officeart/2005/8/layout/lProcess3"/>
    <dgm:cxn modelId="{1A3F3F2E-3926-46CE-988B-104903CFBB92}" type="presParOf" srcId="{B254CF64-B7DE-4AD0-A858-F1648EE0B791}" destId="{E2BC9542-0DFB-4911-9B78-0D4AD9CC185C}" srcOrd="8" destOrd="0" presId="urn:microsoft.com/office/officeart/2005/8/layout/lProcess3"/>
    <dgm:cxn modelId="{9B17DD99-71CA-4B8A-94E9-98B43F8E75BC}" type="presParOf" srcId="{6553D92B-E633-4C1F-9966-114F080C469A}" destId="{CE9F7A78-5C71-4809-AC21-60D723422EC9}" srcOrd="3" destOrd="0" presId="urn:microsoft.com/office/officeart/2005/8/layout/lProcess3"/>
    <dgm:cxn modelId="{653F8871-F658-44AF-8055-40E1E361C7DD}" type="presParOf" srcId="{6553D92B-E633-4C1F-9966-114F080C469A}" destId="{E6841BA6-A98A-4E2B-B53D-4A696F897941}" srcOrd="4" destOrd="0" presId="urn:microsoft.com/office/officeart/2005/8/layout/lProcess3"/>
    <dgm:cxn modelId="{A6DD4F11-3A90-426D-8AA0-1F7C36855528}" type="presParOf" srcId="{E6841BA6-A98A-4E2B-B53D-4A696F897941}" destId="{3B6FA5C0-75BC-4D93-B455-50107F7EA054}" srcOrd="0" destOrd="0" presId="urn:microsoft.com/office/officeart/2005/8/layout/lProcess3"/>
    <dgm:cxn modelId="{427DFCEF-648D-4F5F-8EFF-6BABF4816DEE}" type="presParOf" srcId="{E6841BA6-A98A-4E2B-B53D-4A696F897941}" destId="{C68ECFE0-9ED4-48FE-9491-3D9C2B6B93FB}" srcOrd="1" destOrd="0" presId="urn:microsoft.com/office/officeart/2005/8/layout/lProcess3"/>
    <dgm:cxn modelId="{0D15AB5C-EDB9-44E1-9788-F523F6C932E8}" type="presParOf" srcId="{E6841BA6-A98A-4E2B-B53D-4A696F897941}" destId="{30662A90-13C6-488A-8308-F261139E68F1}" srcOrd="2" destOrd="0" presId="urn:microsoft.com/office/officeart/2005/8/layout/lProcess3"/>
    <dgm:cxn modelId="{CA750D80-EE82-48E0-8EA2-C6AC2F5309D4}" type="presParOf" srcId="{E6841BA6-A98A-4E2B-B53D-4A696F897941}" destId="{EDA7F266-F47B-4BC9-BEBD-31988F85F9CD}" srcOrd="3" destOrd="0" presId="urn:microsoft.com/office/officeart/2005/8/layout/lProcess3"/>
    <dgm:cxn modelId="{EC7F31D3-92E0-4578-A30E-B503DEFC0C03}" type="presParOf" srcId="{E6841BA6-A98A-4E2B-B53D-4A696F897941}" destId="{B13DB950-6C41-405B-A8BA-AE6C335EB7CD}" srcOrd="4" destOrd="0" presId="urn:microsoft.com/office/officeart/2005/8/layout/lProcess3"/>
    <dgm:cxn modelId="{077DD65C-7B9D-45EE-BBF7-96C889E00747}" type="presParOf" srcId="{E6841BA6-A98A-4E2B-B53D-4A696F897941}" destId="{9A777ACB-5351-4802-8FDA-C9EB271BDAAD}" srcOrd="5" destOrd="0" presId="urn:microsoft.com/office/officeart/2005/8/layout/lProcess3"/>
    <dgm:cxn modelId="{C61BBBF8-5077-4681-82BB-409D9506B823}" type="presParOf" srcId="{E6841BA6-A98A-4E2B-B53D-4A696F897941}" destId="{4BD3C0BA-8E42-41CC-93A0-197D8E3509B2}" srcOrd="6" destOrd="0" presId="urn:microsoft.com/office/officeart/2005/8/layout/lProcess3"/>
    <dgm:cxn modelId="{51524F67-ED50-4FF5-A9C5-32D36CB10C01}" type="presParOf" srcId="{E6841BA6-A98A-4E2B-B53D-4A696F897941}" destId="{A1902955-EF81-49E2-8B0F-26D30EE76E6C}" srcOrd="7" destOrd="0" presId="urn:microsoft.com/office/officeart/2005/8/layout/lProcess3"/>
    <dgm:cxn modelId="{685DE2F1-B470-4BE5-B178-AC103726DC4C}" type="presParOf" srcId="{E6841BA6-A98A-4E2B-B53D-4A696F897941}" destId="{95C147C8-BAC1-4577-9808-30A76C03AF63}" srcOrd="8" destOrd="0" presId="urn:microsoft.com/office/officeart/2005/8/layout/lProcess3"/>
    <dgm:cxn modelId="{B58F94BB-A79A-4140-A537-145F0BD07B43}" type="presParOf" srcId="{E6841BA6-A98A-4E2B-B53D-4A696F897941}" destId="{8DE062F7-2D7A-4FED-AD55-55B783C28CE1}" srcOrd="9" destOrd="0" presId="urn:microsoft.com/office/officeart/2005/8/layout/lProcess3"/>
    <dgm:cxn modelId="{F9D2773B-07D7-49B5-8454-DDDE65BE71A2}" type="presParOf" srcId="{E6841BA6-A98A-4E2B-B53D-4A696F897941}" destId="{EF17E46D-BAAB-42DC-A4E1-849907DC0B79}" srcOrd="10" destOrd="0" presId="urn:microsoft.com/office/officeart/2005/8/layout/lProcess3"/>
    <dgm:cxn modelId="{7E14EB1E-B28C-44D7-BE37-3A7687120128}" type="presParOf" srcId="{6553D92B-E633-4C1F-9966-114F080C469A}" destId="{03E37786-E795-4DA5-A99A-582A28D26543}" srcOrd="5" destOrd="0" presId="urn:microsoft.com/office/officeart/2005/8/layout/lProcess3"/>
    <dgm:cxn modelId="{299CC480-FF4C-4FBF-AF8D-283E76021A6A}" type="presParOf" srcId="{6553D92B-E633-4C1F-9966-114F080C469A}" destId="{09E4E646-D33A-455F-B90F-FD5D74B02028}" srcOrd="6" destOrd="0" presId="urn:microsoft.com/office/officeart/2005/8/layout/lProcess3"/>
    <dgm:cxn modelId="{329423DB-910A-444A-8642-D92B19815C04}" type="presParOf" srcId="{09E4E646-D33A-455F-B90F-FD5D74B02028}" destId="{213AEFAB-5471-46AB-A9D4-174B5FD0C1AE}" srcOrd="0" destOrd="0" presId="urn:microsoft.com/office/officeart/2005/8/layout/lProcess3"/>
    <dgm:cxn modelId="{C955106E-E036-49A9-8C8A-1E420E930DFC}" type="presParOf" srcId="{09E4E646-D33A-455F-B90F-FD5D74B02028}" destId="{A8BEAED8-466E-477B-A278-A5F7051E96D5}" srcOrd="1" destOrd="0" presId="urn:microsoft.com/office/officeart/2005/8/layout/lProcess3"/>
    <dgm:cxn modelId="{369BFD92-C68D-4328-A0DA-54065693B7D2}" type="presParOf" srcId="{09E4E646-D33A-455F-B90F-FD5D74B02028}" destId="{89BA96DE-209F-40C7-A9DA-6CD021079403}" srcOrd="2" destOrd="0" presId="urn:microsoft.com/office/officeart/2005/8/layout/lProcess3"/>
    <dgm:cxn modelId="{1762BBEF-BB1A-4CD8-8942-ECD8E9464B3D}" type="presParOf" srcId="{09E4E646-D33A-455F-B90F-FD5D74B02028}" destId="{2A0727DC-96A0-42F9-A860-D00D1618EC36}" srcOrd="3" destOrd="0" presId="urn:microsoft.com/office/officeart/2005/8/layout/lProcess3"/>
    <dgm:cxn modelId="{5BD03EBE-FD6D-4F6D-83A9-1DE78203DB13}" type="presParOf" srcId="{09E4E646-D33A-455F-B90F-FD5D74B02028}" destId="{01473758-EC27-4E93-BA95-DAF5F7F71D2A}" srcOrd="4" destOrd="0" presId="urn:microsoft.com/office/officeart/2005/8/layout/lProcess3"/>
    <dgm:cxn modelId="{4E4FC14E-C6AA-4D56-853F-B77290948F99}" type="presParOf" srcId="{09E4E646-D33A-455F-B90F-FD5D74B02028}" destId="{F8BA47DB-B835-4E12-A6BE-CDA6A40734C9}" srcOrd="5" destOrd="0" presId="urn:microsoft.com/office/officeart/2005/8/layout/lProcess3"/>
    <dgm:cxn modelId="{1A2285A3-6A24-44DF-B462-40FB3D0A51E1}" type="presParOf" srcId="{09E4E646-D33A-455F-B90F-FD5D74B02028}" destId="{6EC05727-0788-42BD-BC70-964333846718}" srcOrd="6" destOrd="0" presId="urn:microsoft.com/office/officeart/2005/8/layout/lProcess3"/>
    <dgm:cxn modelId="{D8D39880-7E2F-49C8-9F74-A2B81AB82ADD}" type="presParOf" srcId="{09E4E646-D33A-455F-B90F-FD5D74B02028}" destId="{4AAAEC4D-179F-4EF1-B879-032ECA99CF60}" srcOrd="7" destOrd="0" presId="urn:microsoft.com/office/officeart/2005/8/layout/lProcess3"/>
    <dgm:cxn modelId="{584324E5-9952-4F2A-BB49-A6CD8C180ACE}" type="presParOf" srcId="{09E4E646-D33A-455F-B90F-FD5D74B02028}" destId="{40C5D2B0-A415-4B43-A181-A35A6BCC9C28}" srcOrd="8" destOrd="0" presId="urn:microsoft.com/office/officeart/2005/8/layout/lProcess3"/>
    <dgm:cxn modelId="{C404EDA5-DE94-4F84-BADC-0E39B66EB5AA}" type="presParOf" srcId="{6553D92B-E633-4C1F-9966-114F080C469A}" destId="{A97A21A2-F4F0-455C-BF78-1F4AF1AEA341}" srcOrd="7" destOrd="0" presId="urn:microsoft.com/office/officeart/2005/8/layout/lProcess3"/>
    <dgm:cxn modelId="{10DDE357-AD68-4B91-BBCD-4604AC6DA67C}" type="presParOf" srcId="{6553D92B-E633-4C1F-9966-114F080C469A}" destId="{840D69E1-436F-464E-AEF3-A14572696242}" srcOrd="8" destOrd="0" presId="urn:microsoft.com/office/officeart/2005/8/layout/lProcess3"/>
    <dgm:cxn modelId="{5A005DDB-D875-4877-A02E-498910DC0A26}" type="presParOf" srcId="{840D69E1-436F-464E-AEF3-A14572696242}" destId="{9C00CF1F-24A5-4034-B1F4-339491301681}" srcOrd="0" destOrd="0" presId="urn:microsoft.com/office/officeart/2005/8/layout/lProcess3"/>
    <dgm:cxn modelId="{BB4CB43E-FEAD-48C6-9A6B-036EC97F6553}" type="presParOf" srcId="{840D69E1-436F-464E-AEF3-A14572696242}" destId="{D97493C3-D4D9-4B54-913B-8AA44DB29300}" srcOrd="1" destOrd="0" presId="urn:microsoft.com/office/officeart/2005/8/layout/lProcess3"/>
    <dgm:cxn modelId="{9736B166-DA22-4457-8AF0-032096DA9D07}" type="presParOf" srcId="{840D69E1-436F-464E-AEF3-A14572696242}" destId="{AE144FDA-1D11-469C-9114-C088D5BB3173}" srcOrd="2" destOrd="0" presId="urn:microsoft.com/office/officeart/2005/8/layout/lProcess3"/>
    <dgm:cxn modelId="{D94C54FB-4251-4F95-9B25-71C4E952C337}" type="presParOf" srcId="{840D69E1-436F-464E-AEF3-A14572696242}" destId="{3DA5936C-2EE8-4D27-90FA-CEB6CE19B429}" srcOrd="3" destOrd="0" presId="urn:microsoft.com/office/officeart/2005/8/layout/lProcess3"/>
    <dgm:cxn modelId="{16BA4A66-9A02-4F4F-AB88-9C9A99479F19}" type="presParOf" srcId="{840D69E1-436F-464E-AEF3-A14572696242}" destId="{7EF6831B-434B-49A1-9FB6-D04583DF47C9}" srcOrd="4" destOrd="0" presId="urn:microsoft.com/office/officeart/2005/8/layout/lProcess3"/>
    <dgm:cxn modelId="{42D90AAB-38AD-4EBB-96DF-1B851319311A}" type="presParOf" srcId="{840D69E1-436F-464E-AEF3-A14572696242}" destId="{B41FB265-0EB5-43B2-8F7E-6F54341C4345}" srcOrd="5" destOrd="0" presId="urn:microsoft.com/office/officeart/2005/8/layout/lProcess3"/>
    <dgm:cxn modelId="{5C4EC2DB-BFD0-4B43-AC57-EC57B80D7ACD}" type="presParOf" srcId="{840D69E1-436F-464E-AEF3-A14572696242}" destId="{52DE67A8-4B18-407A-A02D-F4D7D97F4036}" srcOrd="6" destOrd="0" presId="urn:microsoft.com/office/officeart/2005/8/layout/lProcess3"/>
    <dgm:cxn modelId="{699CEE2A-5834-47D7-A952-D912678485C4}" type="presParOf" srcId="{6553D92B-E633-4C1F-9966-114F080C469A}" destId="{12B4CC00-B70C-4762-8E17-9EA4C012C09B}" srcOrd="9" destOrd="0" presId="urn:microsoft.com/office/officeart/2005/8/layout/lProcess3"/>
    <dgm:cxn modelId="{0E4577EC-3BA8-496A-A939-5E4CBC179C92}" type="presParOf" srcId="{6553D92B-E633-4C1F-9966-114F080C469A}" destId="{9848F6AD-C1DC-4BFF-A6C3-EE630A479D07}" srcOrd="10" destOrd="0" presId="urn:microsoft.com/office/officeart/2005/8/layout/lProcess3"/>
    <dgm:cxn modelId="{A69DA99D-18C2-41CA-9297-F352FCE40B22}" type="presParOf" srcId="{9848F6AD-C1DC-4BFF-A6C3-EE630A479D07}" destId="{0DACBBC4-35AE-4DD1-AA4D-825E9A15849A}" srcOrd="0" destOrd="0" presId="urn:microsoft.com/office/officeart/2005/8/layout/lProcess3"/>
    <dgm:cxn modelId="{2D2A6F25-5A6E-42AA-A130-6561FF07C638}" type="presParOf" srcId="{9848F6AD-C1DC-4BFF-A6C3-EE630A479D07}" destId="{C978CA07-ED4D-4E32-BA1F-33D37BE22C12}" srcOrd="1" destOrd="0" presId="urn:microsoft.com/office/officeart/2005/8/layout/lProcess3"/>
    <dgm:cxn modelId="{201978B8-2D08-4A91-825A-A9608D2ABAFA}" type="presParOf" srcId="{9848F6AD-C1DC-4BFF-A6C3-EE630A479D07}" destId="{0E919418-35EA-41EB-A41E-7A2B6177D54F}" srcOrd="2" destOrd="0" presId="urn:microsoft.com/office/officeart/2005/8/layout/lProcess3"/>
    <dgm:cxn modelId="{6650590B-BC90-4FA2-8287-29D43CC18B74}" type="presParOf" srcId="{9848F6AD-C1DC-4BFF-A6C3-EE630A479D07}" destId="{119C0E90-8D5E-4B29-AB75-64105EFB0B8F}" srcOrd="3" destOrd="0" presId="urn:microsoft.com/office/officeart/2005/8/layout/lProcess3"/>
    <dgm:cxn modelId="{C8430CC3-E632-46AE-B23C-11FC37BB50F6}" type="presParOf" srcId="{9848F6AD-C1DC-4BFF-A6C3-EE630A479D07}" destId="{E5484710-6CC6-4168-91E9-59C36448E772}" srcOrd="4" destOrd="0" presId="urn:microsoft.com/office/officeart/2005/8/layout/lProcess3"/>
    <dgm:cxn modelId="{F2C8F4C5-2ED9-44E6-922B-3DDD527EEEB3}" type="presParOf" srcId="{9848F6AD-C1DC-4BFF-A6C3-EE630A479D07}" destId="{17B7CB5D-2789-44C7-B8F1-A24FD2314F44}" srcOrd="5" destOrd="0" presId="urn:microsoft.com/office/officeart/2005/8/layout/lProcess3"/>
    <dgm:cxn modelId="{4C055C00-4306-4B56-8F3C-21102AFD216C}" type="presParOf" srcId="{9848F6AD-C1DC-4BFF-A6C3-EE630A479D07}" destId="{20CC341F-F727-4D65-8A42-B6217228F937}" srcOrd="6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7CD09B-1522-4405-BBB0-F35C825D581E}" type="doc">
      <dgm:prSet loTypeId="urn:microsoft.com/office/officeart/2005/8/layout/b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3285F45D-C58D-4B65-8575-178944D2814C}">
      <dgm:prSet/>
      <dgm:spPr/>
      <dgm:t>
        <a:bodyPr/>
        <a:lstStyle/>
        <a:p>
          <a:r>
            <a:rPr lang="en-IN"/>
            <a:t>Unit 1: IoT Fundamentals </a:t>
          </a:r>
        </a:p>
      </dgm:t>
    </dgm:pt>
    <dgm:pt modelId="{8E6332F5-9A89-4827-982F-FCD4A0BC5844}" type="parTrans" cxnId="{5262E45D-2C4B-4794-846B-A2CEB80D2DD6}">
      <dgm:prSet/>
      <dgm:spPr/>
      <dgm:t>
        <a:bodyPr/>
        <a:lstStyle/>
        <a:p>
          <a:endParaRPr lang="en-IN"/>
        </a:p>
      </dgm:t>
    </dgm:pt>
    <dgm:pt modelId="{7209E20C-2395-4A5B-BCB5-60C5052B98D5}" type="sibTrans" cxnId="{5262E45D-2C4B-4794-846B-A2CEB80D2DD6}">
      <dgm:prSet/>
      <dgm:spPr/>
      <dgm:t>
        <a:bodyPr/>
        <a:lstStyle/>
        <a:p>
          <a:endParaRPr lang="en-IN"/>
        </a:p>
      </dgm:t>
    </dgm:pt>
    <dgm:pt modelId="{9563F0D0-F956-4A4E-8906-4CA691BF6CFD}">
      <dgm:prSet/>
      <dgm:spPr/>
      <dgm:t>
        <a:bodyPr/>
        <a:lstStyle/>
        <a:p>
          <a:r>
            <a:rPr lang="en-IN"/>
            <a:t>Unit 2: Electronics Concept </a:t>
          </a:r>
        </a:p>
      </dgm:t>
    </dgm:pt>
    <dgm:pt modelId="{702259F5-5BB6-4C75-A9FA-0A9473E2A8DA}" type="parTrans" cxnId="{1B3C70BA-4932-49EF-ACBA-72D0B220BB66}">
      <dgm:prSet/>
      <dgm:spPr/>
      <dgm:t>
        <a:bodyPr/>
        <a:lstStyle/>
        <a:p>
          <a:endParaRPr lang="en-IN"/>
        </a:p>
      </dgm:t>
    </dgm:pt>
    <dgm:pt modelId="{B0F0E001-9038-4D4E-9DEE-D3CA41F3CA6D}" type="sibTrans" cxnId="{1B3C70BA-4932-49EF-ACBA-72D0B220BB66}">
      <dgm:prSet/>
      <dgm:spPr/>
      <dgm:t>
        <a:bodyPr/>
        <a:lstStyle/>
        <a:p>
          <a:endParaRPr lang="en-IN"/>
        </a:p>
      </dgm:t>
    </dgm:pt>
    <dgm:pt modelId="{09B7F3C7-8F21-4FB4-B32B-B39139DB9171}">
      <dgm:prSet/>
      <dgm:spPr/>
      <dgm:t>
        <a:bodyPr/>
        <a:lstStyle/>
        <a:p>
          <a:r>
            <a:rPr lang="en-US"/>
            <a:t>Unit 3: Sensors and Actuators </a:t>
          </a:r>
          <a:endParaRPr lang="en-IN"/>
        </a:p>
      </dgm:t>
    </dgm:pt>
    <dgm:pt modelId="{AAABDB91-3F58-441C-926F-F463785866CE}" type="parTrans" cxnId="{2DACD36A-27B5-4748-BD4C-5050B5BAE1C3}">
      <dgm:prSet/>
      <dgm:spPr/>
      <dgm:t>
        <a:bodyPr/>
        <a:lstStyle/>
        <a:p>
          <a:endParaRPr lang="en-IN"/>
        </a:p>
      </dgm:t>
    </dgm:pt>
    <dgm:pt modelId="{00776D33-EBC4-405F-A2B2-C29EA43F50E9}" type="sibTrans" cxnId="{2DACD36A-27B5-4748-BD4C-5050B5BAE1C3}">
      <dgm:prSet/>
      <dgm:spPr/>
      <dgm:t>
        <a:bodyPr/>
        <a:lstStyle/>
        <a:p>
          <a:endParaRPr lang="en-IN"/>
        </a:p>
      </dgm:t>
    </dgm:pt>
    <dgm:pt modelId="{8B9CDB87-547D-4F90-BF12-90758B7DE691}">
      <dgm:prSet/>
      <dgm:spPr/>
      <dgm:t>
        <a:bodyPr/>
        <a:lstStyle/>
        <a:p>
          <a:r>
            <a:rPr lang="en-IN"/>
            <a:t>Unit 4: Networking for IOT </a:t>
          </a:r>
        </a:p>
      </dgm:t>
    </dgm:pt>
    <dgm:pt modelId="{730339E9-A849-4C79-8E03-6478C3CBC7C6}" type="parTrans" cxnId="{27790441-BE26-4C19-A9DD-1F2AF46F9EEF}">
      <dgm:prSet/>
      <dgm:spPr/>
      <dgm:t>
        <a:bodyPr/>
        <a:lstStyle/>
        <a:p>
          <a:endParaRPr lang="en-IN"/>
        </a:p>
      </dgm:t>
    </dgm:pt>
    <dgm:pt modelId="{393A020C-75A7-4FB9-A4C3-67841E351E9E}" type="sibTrans" cxnId="{27790441-BE26-4C19-A9DD-1F2AF46F9EEF}">
      <dgm:prSet/>
      <dgm:spPr/>
      <dgm:t>
        <a:bodyPr/>
        <a:lstStyle/>
        <a:p>
          <a:endParaRPr lang="en-IN"/>
        </a:p>
      </dgm:t>
    </dgm:pt>
    <dgm:pt modelId="{0D456DF8-890B-41EB-B737-4C3F2DF8E228}">
      <dgm:prSet custT="1"/>
      <dgm:spPr/>
      <dgm:t>
        <a:bodyPr/>
        <a:lstStyle/>
        <a:p>
          <a:r>
            <a:rPr lang="en-IN" sz="15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IoT Architecture</a:t>
          </a:r>
        </a:p>
      </dgm:t>
    </dgm:pt>
    <dgm:pt modelId="{C25E5CB4-9DEB-410E-AC03-4C8738D01D91}" type="parTrans" cxnId="{656B9F08-5BC0-4D07-8E82-6470C6F23482}">
      <dgm:prSet/>
      <dgm:spPr/>
      <dgm:t>
        <a:bodyPr/>
        <a:lstStyle/>
        <a:p>
          <a:endParaRPr lang="en-IN"/>
        </a:p>
      </dgm:t>
    </dgm:pt>
    <dgm:pt modelId="{A1951CCF-D815-4D67-9F49-928E46399FB7}" type="sibTrans" cxnId="{656B9F08-5BC0-4D07-8E82-6470C6F23482}">
      <dgm:prSet/>
      <dgm:spPr/>
      <dgm:t>
        <a:bodyPr/>
        <a:lstStyle/>
        <a:p>
          <a:endParaRPr lang="en-IN"/>
        </a:p>
      </dgm:t>
    </dgm:pt>
    <dgm:pt modelId="{DB26B2A1-1D5C-469E-99BE-AC433AFEE7FD}">
      <dgm:prSet custT="1"/>
      <dgm:spPr/>
      <dgm:t>
        <a:bodyPr/>
        <a:lstStyle/>
        <a:p>
          <a:r>
            <a:rPr lang="en-IN" sz="15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Industrial IoT</a:t>
          </a:r>
        </a:p>
      </dgm:t>
    </dgm:pt>
    <dgm:pt modelId="{6237759F-D233-47DE-B8E1-AD38CF50A7AB}" type="parTrans" cxnId="{7D62C108-5D3E-477C-8CC1-FC0E2DC09F2B}">
      <dgm:prSet/>
      <dgm:spPr/>
      <dgm:t>
        <a:bodyPr/>
        <a:lstStyle/>
        <a:p>
          <a:endParaRPr lang="en-IN"/>
        </a:p>
      </dgm:t>
    </dgm:pt>
    <dgm:pt modelId="{3718E0BC-FE69-4956-9FD5-206F08902CF8}" type="sibTrans" cxnId="{7D62C108-5D3E-477C-8CC1-FC0E2DC09F2B}">
      <dgm:prSet/>
      <dgm:spPr/>
      <dgm:t>
        <a:bodyPr/>
        <a:lstStyle/>
        <a:p>
          <a:endParaRPr lang="en-IN"/>
        </a:p>
      </dgm:t>
    </dgm:pt>
    <dgm:pt modelId="{E4A4ABE6-9170-417E-AA09-0A81B14899D6}">
      <dgm:prSet custT="1"/>
      <dgm:spPr/>
      <dgm:t>
        <a:bodyPr/>
        <a:lstStyle/>
        <a:p>
          <a:r>
            <a:rPr lang="en-IN" sz="15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Future of IoT</a:t>
          </a:r>
        </a:p>
      </dgm:t>
    </dgm:pt>
    <dgm:pt modelId="{23C8088A-073E-4F12-ACA4-F9E5863D5557}" type="parTrans" cxnId="{D95AF538-0BB5-4689-A053-13283E6B1D25}">
      <dgm:prSet/>
      <dgm:spPr/>
      <dgm:t>
        <a:bodyPr/>
        <a:lstStyle/>
        <a:p>
          <a:endParaRPr lang="en-IN"/>
        </a:p>
      </dgm:t>
    </dgm:pt>
    <dgm:pt modelId="{F81A84EE-66B7-4539-8B9B-E1829C5ED7CF}" type="sibTrans" cxnId="{D95AF538-0BB5-4689-A053-13283E6B1D25}">
      <dgm:prSet/>
      <dgm:spPr/>
      <dgm:t>
        <a:bodyPr/>
        <a:lstStyle/>
        <a:p>
          <a:endParaRPr lang="en-IN"/>
        </a:p>
      </dgm:t>
    </dgm:pt>
    <dgm:pt modelId="{DBAF09DE-3C5C-4A91-A6B5-E08B29027ABF}">
      <dgm:prSet/>
      <dgm:spPr/>
      <dgm:t>
        <a:bodyPr/>
        <a:lstStyle/>
        <a:p>
          <a:r>
            <a:rPr lang="en-IN" dirty="0"/>
            <a:t>Electronics Components</a:t>
          </a:r>
        </a:p>
      </dgm:t>
    </dgm:pt>
    <dgm:pt modelId="{DC141103-C349-497E-AF72-8EB6FD86FF81}" type="parTrans" cxnId="{C5E94FF0-2EB6-4592-8018-DE6FC77FB3AF}">
      <dgm:prSet/>
      <dgm:spPr/>
      <dgm:t>
        <a:bodyPr/>
        <a:lstStyle/>
        <a:p>
          <a:endParaRPr lang="en-IN"/>
        </a:p>
      </dgm:t>
    </dgm:pt>
    <dgm:pt modelId="{1F38F7BD-742B-4BD8-8D66-4C8D2670566D}" type="sibTrans" cxnId="{C5E94FF0-2EB6-4592-8018-DE6FC77FB3AF}">
      <dgm:prSet/>
      <dgm:spPr/>
      <dgm:t>
        <a:bodyPr/>
        <a:lstStyle/>
        <a:p>
          <a:endParaRPr lang="en-IN"/>
        </a:p>
      </dgm:t>
    </dgm:pt>
    <dgm:pt modelId="{F34FA544-5877-481C-A2EA-F44DB21767BC}">
      <dgm:prSet/>
      <dgm:spPr/>
      <dgm:t>
        <a:bodyPr/>
        <a:lstStyle/>
        <a:p>
          <a:r>
            <a:rPr lang="en-IN" dirty="0"/>
            <a:t>Logic Gates</a:t>
          </a:r>
        </a:p>
      </dgm:t>
    </dgm:pt>
    <dgm:pt modelId="{DDF56671-0318-429A-A9E5-4CD8203F0D37}" type="parTrans" cxnId="{6450D461-110B-4489-9301-6F9F753C7453}">
      <dgm:prSet/>
      <dgm:spPr/>
      <dgm:t>
        <a:bodyPr/>
        <a:lstStyle/>
        <a:p>
          <a:endParaRPr lang="en-IN"/>
        </a:p>
      </dgm:t>
    </dgm:pt>
    <dgm:pt modelId="{7355EBA8-2824-4DB4-851C-048FE13F570D}" type="sibTrans" cxnId="{6450D461-110B-4489-9301-6F9F753C7453}">
      <dgm:prSet/>
      <dgm:spPr/>
      <dgm:t>
        <a:bodyPr/>
        <a:lstStyle/>
        <a:p>
          <a:endParaRPr lang="en-IN"/>
        </a:p>
      </dgm:t>
    </dgm:pt>
    <dgm:pt modelId="{F5F48268-5E47-46CA-A899-1EADE399C900}">
      <dgm:prSet/>
      <dgm:spPr/>
      <dgm:t>
        <a:bodyPr/>
        <a:lstStyle/>
        <a:p>
          <a:endParaRPr lang="en-IN" dirty="0"/>
        </a:p>
      </dgm:t>
    </dgm:pt>
    <dgm:pt modelId="{B2C933D0-4254-4E58-B381-AF276FE10695}" type="parTrans" cxnId="{24ADD749-3B18-4FB8-89BF-A8358AF36654}">
      <dgm:prSet/>
      <dgm:spPr/>
      <dgm:t>
        <a:bodyPr/>
        <a:lstStyle/>
        <a:p>
          <a:endParaRPr lang="en-IN"/>
        </a:p>
      </dgm:t>
    </dgm:pt>
    <dgm:pt modelId="{CADC0DEA-D5AA-45E7-ABDF-0EAAE08A8A29}" type="sibTrans" cxnId="{24ADD749-3B18-4FB8-89BF-A8358AF36654}">
      <dgm:prSet/>
      <dgm:spPr/>
      <dgm:t>
        <a:bodyPr/>
        <a:lstStyle/>
        <a:p>
          <a:endParaRPr lang="en-IN"/>
        </a:p>
      </dgm:t>
    </dgm:pt>
    <dgm:pt modelId="{00CFF676-7F8D-44B6-A52C-31D1CB2B8478}">
      <dgm:prSet/>
      <dgm:spPr/>
      <dgm:t>
        <a:bodyPr/>
        <a:lstStyle/>
        <a:p>
          <a:r>
            <a:rPr lang="en-IN" dirty="0"/>
            <a:t>Electronics Signals</a:t>
          </a:r>
        </a:p>
      </dgm:t>
    </dgm:pt>
    <dgm:pt modelId="{C67A2695-C44A-4DA4-9EDB-E1CC4CB7933F}" type="parTrans" cxnId="{DBF0EC27-15D5-49D3-9483-759652F86A09}">
      <dgm:prSet/>
      <dgm:spPr/>
      <dgm:t>
        <a:bodyPr/>
        <a:lstStyle/>
        <a:p>
          <a:endParaRPr lang="en-IN"/>
        </a:p>
      </dgm:t>
    </dgm:pt>
    <dgm:pt modelId="{1C783837-6862-4ECB-BC32-CB2AD7BDF6E5}" type="sibTrans" cxnId="{DBF0EC27-15D5-49D3-9483-759652F86A09}">
      <dgm:prSet/>
      <dgm:spPr/>
      <dgm:t>
        <a:bodyPr/>
        <a:lstStyle/>
        <a:p>
          <a:endParaRPr lang="en-IN"/>
        </a:p>
      </dgm:t>
    </dgm:pt>
    <dgm:pt modelId="{4E088B7D-69FF-4CBE-A571-E236B756CB3A}">
      <dgm:prSet/>
      <dgm:spPr/>
      <dgm:t>
        <a:bodyPr/>
        <a:lstStyle/>
        <a:p>
          <a:r>
            <a:rPr lang="en-IN" dirty="0"/>
            <a:t>Types of Sensors</a:t>
          </a:r>
        </a:p>
      </dgm:t>
    </dgm:pt>
    <dgm:pt modelId="{9E079B01-9630-41E5-9E31-D361D9385122}" type="parTrans" cxnId="{A097F688-08DC-47F6-AF8B-E8D803612313}">
      <dgm:prSet/>
      <dgm:spPr/>
      <dgm:t>
        <a:bodyPr/>
        <a:lstStyle/>
        <a:p>
          <a:endParaRPr lang="en-IN"/>
        </a:p>
      </dgm:t>
    </dgm:pt>
    <dgm:pt modelId="{6460E233-2168-4AFE-BBF2-D954822D9F31}" type="sibTrans" cxnId="{A097F688-08DC-47F6-AF8B-E8D803612313}">
      <dgm:prSet/>
      <dgm:spPr/>
      <dgm:t>
        <a:bodyPr/>
        <a:lstStyle/>
        <a:p>
          <a:endParaRPr lang="en-IN"/>
        </a:p>
      </dgm:t>
    </dgm:pt>
    <dgm:pt modelId="{A519D9C9-75D3-43CF-9323-89A26B6D8882}">
      <dgm:prSet/>
      <dgm:spPr/>
      <dgm:t>
        <a:bodyPr/>
        <a:lstStyle/>
        <a:p>
          <a:r>
            <a:rPr lang="en-IN" dirty="0"/>
            <a:t>Characteristics of Sensors</a:t>
          </a:r>
        </a:p>
      </dgm:t>
    </dgm:pt>
    <dgm:pt modelId="{9D070ED7-4FAF-4AED-987B-6B734C018638}" type="parTrans" cxnId="{48A5721F-92AD-4253-935C-8D34D3238EE9}">
      <dgm:prSet/>
      <dgm:spPr/>
      <dgm:t>
        <a:bodyPr/>
        <a:lstStyle/>
        <a:p>
          <a:endParaRPr lang="en-IN"/>
        </a:p>
      </dgm:t>
    </dgm:pt>
    <dgm:pt modelId="{DE2262FE-6B78-4CD7-8DFA-FCF959663A18}" type="sibTrans" cxnId="{48A5721F-92AD-4253-935C-8D34D3238EE9}">
      <dgm:prSet/>
      <dgm:spPr/>
      <dgm:t>
        <a:bodyPr/>
        <a:lstStyle/>
        <a:p>
          <a:endParaRPr lang="en-IN"/>
        </a:p>
      </dgm:t>
    </dgm:pt>
    <dgm:pt modelId="{FF55AA77-2758-4CAE-ABC0-D56E544C8A6B}">
      <dgm:prSet/>
      <dgm:spPr/>
      <dgm:t>
        <a:bodyPr/>
        <a:lstStyle/>
        <a:p>
          <a:r>
            <a:rPr lang="en-IN" dirty="0"/>
            <a:t>Types of Actuators</a:t>
          </a:r>
        </a:p>
      </dgm:t>
    </dgm:pt>
    <dgm:pt modelId="{F6F1905C-8C33-4BEC-B3D6-5580EA5CA1FC}" type="parTrans" cxnId="{F6C85FEF-1C49-4E4F-ADB3-A67E71E99233}">
      <dgm:prSet/>
      <dgm:spPr/>
      <dgm:t>
        <a:bodyPr/>
        <a:lstStyle/>
        <a:p>
          <a:endParaRPr lang="en-IN"/>
        </a:p>
      </dgm:t>
    </dgm:pt>
    <dgm:pt modelId="{31E940D8-C13F-4822-ABB0-9A838ED3A9C6}" type="sibTrans" cxnId="{F6C85FEF-1C49-4E4F-ADB3-A67E71E99233}">
      <dgm:prSet/>
      <dgm:spPr/>
      <dgm:t>
        <a:bodyPr/>
        <a:lstStyle/>
        <a:p>
          <a:endParaRPr lang="en-IN"/>
        </a:p>
      </dgm:t>
    </dgm:pt>
    <dgm:pt modelId="{A0CD07CE-A046-40E1-9B51-14198917C3FB}">
      <dgm:prSet/>
      <dgm:spPr/>
      <dgm:t>
        <a:bodyPr/>
        <a:lstStyle/>
        <a:p>
          <a:r>
            <a:rPr lang="en-IN" dirty="0"/>
            <a:t>Networking Devices</a:t>
          </a:r>
        </a:p>
      </dgm:t>
    </dgm:pt>
    <dgm:pt modelId="{0BCE44B4-976E-4DBB-84AC-1B0E4031199B}" type="parTrans" cxnId="{9212B04D-A745-49A5-B5E9-20360B6EDFB7}">
      <dgm:prSet/>
      <dgm:spPr/>
      <dgm:t>
        <a:bodyPr/>
        <a:lstStyle/>
        <a:p>
          <a:endParaRPr lang="en-IN"/>
        </a:p>
      </dgm:t>
    </dgm:pt>
    <dgm:pt modelId="{12A4CD1B-CBE3-479A-8E2A-A4D0C9FB2242}" type="sibTrans" cxnId="{9212B04D-A745-49A5-B5E9-20360B6EDFB7}">
      <dgm:prSet/>
      <dgm:spPr/>
      <dgm:t>
        <a:bodyPr/>
        <a:lstStyle/>
        <a:p>
          <a:endParaRPr lang="en-IN"/>
        </a:p>
      </dgm:t>
    </dgm:pt>
    <dgm:pt modelId="{39872086-65BD-4C57-9211-6021406DE9AE}">
      <dgm:prSet/>
      <dgm:spPr/>
      <dgm:t>
        <a:bodyPr/>
        <a:lstStyle/>
        <a:p>
          <a:r>
            <a:rPr lang="en-IN" dirty="0"/>
            <a:t>IoT WAN</a:t>
          </a:r>
        </a:p>
      </dgm:t>
    </dgm:pt>
    <dgm:pt modelId="{AB8ECA65-A342-4896-81F1-E04B99024AD0}" type="parTrans" cxnId="{22A2B746-617F-45CC-9828-8CC87BC8B508}">
      <dgm:prSet/>
      <dgm:spPr/>
      <dgm:t>
        <a:bodyPr/>
        <a:lstStyle/>
        <a:p>
          <a:endParaRPr lang="en-IN"/>
        </a:p>
      </dgm:t>
    </dgm:pt>
    <dgm:pt modelId="{F4043139-207F-4219-8064-E1B8A1A96FDF}" type="sibTrans" cxnId="{22A2B746-617F-45CC-9828-8CC87BC8B508}">
      <dgm:prSet/>
      <dgm:spPr/>
      <dgm:t>
        <a:bodyPr/>
        <a:lstStyle/>
        <a:p>
          <a:endParaRPr lang="en-IN"/>
        </a:p>
      </dgm:t>
    </dgm:pt>
    <dgm:pt modelId="{367D23EA-A254-4D9E-904B-20860CE27448}">
      <dgm:prSet/>
      <dgm:spPr/>
      <dgm:t>
        <a:bodyPr/>
        <a:lstStyle/>
        <a:p>
          <a:r>
            <a:rPr lang="en-IN" dirty="0"/>
            <a:t>Multi-homing</a:t>
          </a:r>
        </a:p>
      </dgm:t>
    </dgm:pt>
    <dgm:pt modelId="{A1694C21-67E0-4209-96C7-E93506C8305C}" type="parTrans" cxnId="{DA4DEB44-8766-4387-892A-942BCE1EF210}">
      <dgm:prSet/>
      <dgm:spPr/>
      <dgm:t>
        <a:bodyPr/>
        <a:lstStyle/>
        <a:p>
          <a:endParaRPr lang="en-IN"/>
        </a:p>
      </dgm:t>
    </dgm:pt>
    <dgm:pt modelId="{DB8045EC-C3F1-4A97-B032-FB666097AF2E}" type="sibTrans" cxnId="{DA4DEB44-8766-4387-892A-942BCE1EF210}">
      <dgm:prSet/>
      <dgm:spPr/>
      <dgm:t>
        <a:bodyPr/>
        <a:lstStyle/>
        <a:p>
          <a:endParaRPr lang="en-IN"/>
        </a:p>
      </dgm:t>
    </dgm:pt>
    <dgm:pt modelId="{D0642FA3-6AB2-496B-A4BD-4850D27D411C}">
      <dgm:prSet/>
      <dgm:spPr/>
      <dgm:t>
        <a:bodyPr/>
        <a:lstStyle/>
        <a:p>
          <a:r>
            <a:rPr lang="en-IN" dirty="0"/>
            <a:t>IoT Protocol Stack</a:t>
          </a:r>
        </a:p>
      </dgm:t>
    </dgm:pt>
    <dgm:pt modelId="{B9787FCE-09ED-4845-9AC1-9C57E12E4464}" type="parTrans" cxnId="{68A01079-9E9A-46E3-BC91-D9FF10BC310F}">
      <dgm:prSet/>
      <dgm:spPr/>
      <dgm:t>
        <a:bodyPr/>
        <a:lstStyle/>
        <a:p>
          <a:endParaRPr lang="en-IN"/>
        </a:p>
      </dgm:t>
    </dgm:pt>
    <dgm:pt modelId="{CDD8ECB2-41DB-4532-90CA-E47ECCA68E3B}" type="sibTrans" cxnId="{68A01079-9E9A-46E3-BC91-D9FF10BC310F}">
      <dgm:prSet/>
      <dgm:spPr/>
      <dgm:t>
        <a:bodyPr/>
        <a:lstStyle/>
        <a:p>
          <a:endParaRPr lang="en-IN"/>
        </a:p>
      </dgm:t>
    </dgm:pt>
    <dgm:pt modelId="{114563EE-E2DB-470C-B85B-80A3954B2478}">
      <dgm:prSet/>
      <dgm:spPr/>
      <dgm:t>
        <a:bodyPr/>
        <a:lstStyle/>
        <a:p>
          <a:r>
            <a:rPr lang="en-IN" dirty="0"/>
            <a:t>Unit 5: Raspberry Pi </a:t>
          </a:r>
        </a:p>
      </dgm:t>
    </dgm:pt>
    <dgm:pt modelId="{161F5B3E-D6E4-4BEB-BE14-971AA279F427}" type="parTrans" cxnId="{941AAA25-11AC-40D4-8406-5918796B64C3}">
      <dgm:prSet/>
      <dgm:spPr/>
      <dgm:t>
        <a:bodyPr/>
        <a:lstStyle/>
        <a:p>
          <a:endParaRPr lang="en-IN"/>
        </a:p>
      </dgm:t>
    </dgm:pt>
    <dgm:pt modelId="{78A3CE96-38B8-43F4-9DF4-936B93741F56}" type="sibTrans" cxnId="{941AAA25-11AC-40D4-8406-5918796B64C3}">
      <dgm:prSet/>
      <dgm:spPr/>
      <dgm:t>
        <a:bodyPr/>
        <a:lstStyle/>
        <a:p>
          <a:endParaRPr lang="en-IN"/>
        </a:p>
      </dgm:t>
    </dgm:pt>
    <dgm:pt modelId="{F8CAA6C7-4B0A-4AAA-890C-53FF56C6FFF2}">
      <dgm:prSet/>
      <dgm:spPr/>
      <dgm:t>
        <a:bodyPr/>
        <a:lstStyle/>
        <a:p>
          <a:r>
            <a:rPr lang="en-IN" dirty="0"/>
            <a:t>Introduction to Raspberry Pi</a:t>
          </a:r>
        </a:p>
      </dgm:t>
    </dgm:pt>
    <dgm:pt modelId="{9C1D7FE2-CE20-4A37-A646-1055A4171564}" type="parTrans" cxnId="{B10F8B72-42A0-478B-8502-2A612DCA5B04}">
      <dgm:prSet/>
      <dgm:spPr/>
      <dgm:t>
        <a:bodyPr/>
        <a:lstStyle/>
        <a:p>
          <a:endParaRPr lang="en-IN"/>
        </a:p>
      </dgm:t>
    </dgm:pt>
    <dgm:pt modelId="{2294EDC9-63EF-4EDD-BF7D-2B1BD9250EC8}" type="sibTrans" cxnId="{B10F8B72-42A0-478B-8502-2A612DCA5B04}">
      <dgm:prSet/>
      <dgm:spPr/>
      <dgm:t>
        <a:bodyPr/>
        <a:lstStyle/>
        <a:p>
          <a:endParaRPr lang="en-IN"/>
        </a:p>
      </dgm:t>
    </dgm:pt>
    <dgm:pt modelId="{A5D6A672-FA2F-4EC6-BC55-F86E08417C22}">
      <dgm:prSet/>
      <dgm:spPr/>
      <dgm:t>
        <a:bodyPr/>
        <a:lstStyle/>
        <a:p>
          <a:r>
            <a:rPr lang="en-IN" dirty="0"/>
            <a:t>Install Raspbian OS</a:t>
          </a:r>
        </a:p>
      </dgm:t>
    </dgm:pt>
    <dgm:pt modelId="{C24A1C43-30E4-4FE8-B86A-5BCC27F67475}" type="parTrans" cxnId="{2F844BAC-D7C3-4636-A776-EFCB26EB5130}">
      <dgm:prSet/>
      <dgm:spPr/>
      <dgm:t>
        <a:bodyPr/>
        <a:lstStyle/>
        <a:p>
          <a:endParaRPr lang="en-IN"/>
        </a:p>
      </dgm:t>
    </dgm:pt>
    <dgm:pt modelId="{7DE14CDB-7A62-433C-8BD6-FD4DBCE54D49}" type="sibTrans" cxnId="{2F844BAC-D7C3-4636-A776-EFCB26EB5130}">
      <dgm:prSet/>
      <dgm:spPr/>
      <dgm:t>
        <a:bodyPr/>
        <a:lstStyle/>
        <a:p>
          <a:endParaRPr lang="en-IN"/>
        </a:p>
      </dgm:t>
    </dgm:pt>
    <dgm:pt modelId="{4657DDF7-5764-421F-AFB2-92193FB8629E}">
      <dgm:prSet/>
      <dgm:spPr/>
      <dgm:t>
        <a:bodyPr/>
        <a:lstStyle/>
        <a:p>
          <a:r>
            <a:rPr lang="en-IN" dirty="0"/>
            <a:t>Configure </a:t>
          </a:r>
          <a:r>
            <a:rPr lang="en-IN" dirty="0" err="1"/>
            <a:t>GrovePi</a:t>
          </a:r>
          <a:r>
            <a:rPr lang="en-IN" dirty="0"/>
            <a:t>+ Kit</a:t>
          </a:r>
        </a:p>
      </dgm:t>
    </dgm:pt>
    <dgm:pt modelId="{F5E03416-FD13-42B3-9881-24898596C3F1}" type="parTrans" cxnId="{74865E75-3FAD-423A-B69C-8445CC1A2EF2}">
      <dgm:prSet/>
      <dgm:spPr/>
      <dgm:t>
        <a:bodyPr/>
        <a:lstStyle/>
        <a:p>
          <a:endParaRPr lang="en-IN"/>
        </a:p>
      </dgm:t>
    </dgm:pt>
    <dgm:pt modelId="{4942B647-A2A0-43EE-9ACA-4A5F008EA2E3}" type="sibTrans" cxnId="{74865E75-3FAD-423A-B69C-8445CC1A2EF2}">
      <dgm:prSet/>
      <dgm:spPr/>
      <dgm:t>
        <a:bodyPr/>
        <a:lstStyle/>
        <a:p>
          <a:endParaRPr lang="en-IN"/>
        </a:p>
      </dgm:t>
    </dgm:pt>
    <dgm:pt modelId="{EB3062F7-D985-47CE-BFFC-1A557C587626}" type="pres">
      <dgm:prSet presAssocID="{E17CD09B-1522-4405-BBB0-F35C825D581E}" presName="diagram" presStyleCnt="0">
        <dgm:presLayoutVars>
          <dgm:dir/>
          <dgm:animLvl val="lvl"/>
          <dgm:resizeHandles val="exact"/>
        </dgm:presLayoutVars>
      </dgm:prSet>
      <dgm:spPr/>
    </dgm:pt>
    <dgm:pt modelId="{B0318E84-8934-4B63-9F19-69B80CD19C7A}" type="pres">
      <dgm:prSet presAssocID="{3285F45D-C58D-4B65-8575-178944D2814C}" presName="compNode" presStyleCnt="0"/>
      <dgm:spPr/>
    </dgm:pt>
    <dgm:pt modelId="{4ADDE057-ADA0-4F27-9334-F1D7E0422591}" type="pres">
      <dgm:prSet presAssocID="{3285F45D-C58D-4B65-8575-178944D2814C}" presName="childRect" presStyleLbl="bgAcc1" presStyleIdx="0" presStyleCnt="5">
        <dgm:presLayoutVars>
          <dgm:bulletEnabled val="1"/>
        </dgm:presLayoutVars>
      </dgm:prSet>
      <dgm:spPr/>
    </dgm:pt>
    <dgm:pt modelId="{BEAAB8BF-7ED8-46F4-A9B1-1FB995AC1D03}" type="pres">
      <dgm:prSet presAssocID="{3285F45D-C58D-4B65-8575-178944D2814C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768CA6E8-3CC2-46CC-B084-F3B9DD63A900}" type="pres">
      <dgm:prSet presAssocID="{3285F45D-C58D-4B65-8575-178944D2814C}" presName="parentRect" presStyleLbl="alignNode1" presStyleIdx="0" presStyleCnt="5"/>
      <dgm:spPr/>
    </dgm:pt>
    <dgm:pt modelId="{69141C41-971D-4BDB-A531-98EEE6CA05D5}" type="pres">
      <dgm:prSet presAssocID="{3285F45D-C58D-4B65-8575-178944D2814C}" presName="adorn" presStyleLbl="fgAccFollowNode1" presStyleIdx="0" presStyleCnt="5"/>
      <dgm:spPr>
        <a:blipFill>
          <a:blip xmlns:r="http://schemas.openxmlformats.org/officeDocument/2006/relationships" r:embed="rId1"/>
          <a:srcRect/>
          <a:stretch>
            <a:fillRect l="-25000" r="-25000"/>
          </a:stretch>
        </a:blipFill>
      </dgm:spPr>
    </dgm:pt>
    <dgm:pt modelId="{38945C7A-F720-45DC-BA39-05603D110738}" type="pres">
      <dgm:prSet presAssocID="{7209E20C-2395-4A5B-BCB5-60C5052B98D5}" presName="sibTrans" presStyleLbl="sibTrans2D1" presStyleIdx="0" presStyleCnt="0"/>
      <dgm:spPr/>
    </dgm:pt>
    <dgm:pt modelId="{54504882-E1AA-4B53-91A3-F2C19516D501}" type="pres">
      <dgm:prSet presAssocID="{9563F0D0-F956-4A4E-8906-4CA691BF6CFD}" presName="compNode" presStyleCnt="0"/>
      <dgm:spPr/>
    </dgm:pt>
    <dgm:pt modelId="{3D7AF784-043F-4499-818B-CF0D65EBE364}" type="pres">
      <dgm:prSet presAssocID="{9563F0D0-F956-4A4E-8906-4CA691BF6CFD}" presName="childRect" presStyleLbl="bgAcc1" presStyleIdx="1" presStyleCnt="5">
        <dgm:presLayoutVars>
          <dgm:bulletEnabled val="1"/>
        </dgm:presLayoutVars>
      </dgm:prSet>
      <dgm:spPr/>
    </dgm:pt>
    <dgm:pt modelId="{EF370C58-8528-4FFD-99E5-0EFE4EC1C97C}" type="pres">
      <dgm:prSet presAssocID="{9563F0D0-F956-4A4E-8906-4CA691BF6CFD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D67CC9E8-45FF-4324-8EA8-A138AA3E4B48}" type="pres">
      <dgm:prSet presAssocID="{9563F0D0-F956-4A4E-8906-4CA691BF6CFD}" presName="parentRect" presStyleLbl="alignNode1" presStyleIdx="1" presStyleCnt="5"/>
      <dgm:spPr/>
    </dgm:pt>
    <dgm:pt modelId="{7A05D29B-067F-4F7A-A6AF-A3D836CFEE8B}" type="pres">
      <dgm:prSet presAssocID="{9563F0D0-F956-4A4E-8906-4CA691BF6CFD}" presName="adorn" presStyleLbl="fgAccFollowNode1" presStyleIdx="1" presStyleCnt="5"/>
      <dgm:spPr>
        <a:blipFill>
          <a:blip xmlns:r="http://schemas.openxmlformats.org/officeDocument/2006/relationships" r:embed="rId2"/>
          <a:srcRect/>
          <a:stretch>
            <a:fillRect l="-5000" r="-5000"/>
          </a:stretch>
        </a:blipFill>
      </dgm:spPr>
    </dgm:pt>
    <dgm:pt modelId="{10469496-D9A5-4D78-8058-0358D64F5D32}" type="pres">
      <dgm:prSet presAssocID="{B0F0E001-9038-4D4E-9DEE-D3CA41F3CA6D}" presName="sibTrans" presStyleLbl="sibTrans2D1" presStyleIdx="0" presStyleCnt="0"/>
      <dgm:spPr/>
    </dgm:pt>
    <dgm:pt modelId="{463A70D9-A5D4-4AD8-BB64-340E47CE1AC9}" type="pres">
      <dgm:prSet presAssocID="{09B7F3C7-8F21-4FB4-B32B-B39139DB9171}" presName="compNode" presStyleCnt="0"/>
      <dgm:spPr/>
    </dgm:pt>
    <dgm:pt modelId="{3AA44E06-90C2-45BC-B0B8-9F90894F8530}" type="pres">
      <dgm:prSet presAssocID="{09B7F3C7-8F21-4FB4-B32B-B39139DB9171}" presName="childRect" presStyleLbl="bgAcc1" presStyleIdx="2" presStyleCnt="5">
        <dgm:presLayoutVars>
          <dgm:bulletEnabled val="1"/>
        </dgm:presLayoutVars>
      </dgm:prSet>
      <dgm:spPr/>
    </dgm:pt>
    <dgm:pt modelId="{77A6BCE3-F249-462F-9E8E-A398BC7D08B0}" type="pres">
      <dgm:prSet presAssocID="{09B7F3C7-8F21-4FB4-B32B-B39139DB9171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5E3047C0-50E2-4C66-8B94-208BC5A54FF6}" type="pres">
      <dgm:prSet presAssocID="{09B7F3C7-8F21-4FB4-B32B-B39139DB9171}" presName="parentRect" presStyleLbl="alignNode1" presStyleIdx="2" presStyleCnt="5"/>
      <dgm:spPr/>
    </dgm:pt>
    <dgm:pt modelId="{F2DA5B13-78A8-4F60-89D2-C8BB58801FAB}" type="pres">
      <dgm:prSet presAssocID="{09B7F3C7-8F21-4FB4-B32B-B39139DB9171}" presName="adorn" presStyleLbl="fgAccFollowNode1" presStyleIdx="2" presStyleCnt="5"/>
      <dgm:spPr>
        <a:blipFill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C7041B74-080F-4CAB-B9C2-696C782C81BA}" type="pres">
      <dgm:prSet presAssocID="{00776D33-EBC4-405F-A2B2-C29EA43F50E9}" presName="sibTrans" presStyleLbl="sibTrans2D1" presStyleIdx="0" presStyleCnt="0"/>
      <dgm:spPr/>
    </dgm:pt>
    <dgm:pt modelId="{4B680B09-04CC-4256-B2BC-A2D5A905D50F}" type="pres">
      <dgm:prSet presAssocID="{8B9CDB87-547D-4F90-BF12-90758B7DE691}" presName="compNode" presStyleCnt="0"/>
      <dgm:spPr/>
    </dgm:pt>
    <dgm:pt modelId="{4E3BBB3E-4A1E-4D76-AB19-1C53011061DD}" type="pres">
      <dgm:prSet presAssocID="{8B9CDB87-547D-4F90-BF12-90758B7DE691}" presName="childRect" presStyleLbl="bgAcc1" presStyleIdx="3" presStyleCnt="5">
        <dgm:presLayoutVars>
          <dgm:bulletEnabled val="1"/>
        </dgm:presLayoutVars>
      </dgm:prSet>
      <dgm:spPr/>
    </dgm:pt>
    <dgm:pt modelId="{F5F2EDBB-9DC4-4B8F-9239-661CFC61B055}" type="pres">
      <dgm:prSet presAssocID="{8B9CDB87-547D-4F90-BF12-90758B7DE691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A85434E3-79A4-4FF2-BDA5-4D8F6571F851}" type="pres">
      <dgm:prSet presAssocID="{8B9CDB87-547D-4F90-BF12-90758B7DE691}" presName="parentRect" presStyleLbl="alignNode1" presStyleIdx="3" presStyleCnt="5"/>
      <dgm:spPr/>
    </dgm:pt>
    <dgm:pt modelId="{C89B0277-21A3-4873-82DA-D8A02F2E6EDE}" type="pres">
      <dgm:prSet presAssocID="{8B9CDB87-547D-4F90-BF12-90758B7DE691}" presName="adorn" presStyleLbl="fgAccFollowNode1" presStyleIdx="3" presStyleCnt="5"/>
      <dgm:spPr>
        <a:blipFill>
          <a:blip xmlns:r="http://schemas.openxmlformats.org/officeDocument/2006/relationships" r:embed="rId4"/>
          <a:srcRect/>
          <a:stretch>
            <a:fillRect t="-25000" b="-25000"/>
          </a:stretch>
        </a:blipFill>
      </dgm:spPr>
    </dgm:pt>
    <dgm:pt modelId="{DD98E5B8-7C0C-446B-8317-BC079C9C3367}" type="pres">
      <dgm:prSet presAssocID="{393A020C-75A7-4FB9-A4C3-67841E351E9E}" presName="sibTrans" presStyleLbl="sibTrans2D1" presStyleIdx="0" presStyleCnt="0"/>
      <dgm:spPr/>
    </dgm:pt>
    <dgm:pt modelId="{72F36AEC-6C4C-43A7-ACB7-1249E1D19F94}" type="pres">
      <dgm:prSet presAssocID="{114563EE-E2DB-470C-B85B-80A3954B2478}" presName="compNode" presStyleCnt="0"/>
      <dgm:spPr/>
    </dgm:pt>
    <dgm:pt modelId="{C9611609-12E0-43F7-9B64-343B13C04C48}" type="pres">
      <dgm:prSet presAssocID="{114563EE-E2DB-470C-B85B-80A3954B2478}" presName="childRect" presStyleLbl="bgAcc1" presStyleIdx="4" presStyleCnt="5">
        <dgm:presLayoutVars>
          <dgm:bulletEnabled val="1"/>
        </dgm:presLayoutVars>
      </dgm:prSet>
      <dgm:spPr/>
    </dgm:pt>
    <dgm:pt modelId="{23CC2E7C-5433-41D9-B5D4-2B471A0505D3}" type="pres">
      <dgm:prSet presAssocID="{114563EE-E2DB-470C-B85B-80A3954B2478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DE2B65D1-1F90-4E7E-ACD4-8D79EDBF8F5D}" type="pres">
      <dgm:prSet presAssocID="{114563EE-E2DB-470C-B85B-80A3954B2478}" presName="parentRect" presStyleLbl="alignNode1" presStyleIdx="4" presStyleCnt="5"/>
      <dgm:spPr/>
    </dgm:pt>
    <dgm:pt modelId="{25867474-1951-412A-A234-5AAB5C586B35}" type="pres">
      <dgm:prSet presAssocID="{114563EE-E2DB-470C-B85B-80A3954B2478}" presName="adorn" presStyleLbl="fgAccFollowNode1" presStyleIdx="4" presStyleCnt="5"/>
      <dgm:spPr>
        <a:blipFill>
          <a:blip xmlns:r="http://schemas.openxmlformats.org/officeDocument/2006/relationships" r:embed="rId5"/>
          <a:srcRect/>
          <a:stretch>
            <a:fillRect l="-18000" r="-18000"/>
          </a:stretch>
        </a:blipFill>
      </dgm:spPr>
    </dgm:pt>
  </dgm:ptLst>
  <dgm:cxnLst>
    <dgm:cxn modelId="{656B9F08-5BC0-4D07-8E82-6470C6F23482}" srcId="{3285F45D-C58D-4B65-8575-178944D2814C}" destId="{0D456DF8-890B-41EB-B737-4C3F2DF8E228}" srcOrd="0" destOrd="0" parTransId="{C25E5CB4-9DEB-410E-AC03-4C8738D01D91}" sibTransId="{A1951CCF-D815-4D67-9F49-928E46399FB7}"/>
    <dgm:cxn modelId="{7D62C108-5D3E-477C-8CC1-FC0E2DC09F2B}" srcId="{3285F45D-C58D-4B65-8575-178944D2814C}" destId="{DB26B2A1-1D5C-469E-99BE-AC433AFEE7FD}" srcOrd="1" destOrd="0" parTransId="{6237759F-D233-47DE-B8E1-AD38CF50A7AB}" sibTransId="{3718E0BC-FE69-4956-9FD5-206F08902CF8}"/>
    <dgm:cxn modelId="{BF70D910-248A-48EB-9C62-E98FBF160109}" type="presOf" srcId="{A0CD07CE-A046-40E1-9B51-14198917C3FB}" destId="{4E3BBB3E-4A1E-4D76-AB19-1C53011061DD}" srcOrd="0" destOrd="0" presId="urn:microsoft.com/office/officeart/2005/8/layout/bList2"/>
    <dgm:cxn modelId="{78BB8112-7BFD-4436-91A8-72FA8CA9052F}" type="presOf" srcId="{FF55AA77-2758-4CAE-ABC0-D56E544C8A6B}" destId="{3AA44E06-90C2-45BC-B0B8-9F90894F8530}" srcOrd="0" destOrd="2" presId="urn:microsoft.com/office/officeart/2005/8/layout/bList2"/>
    <dgm:cxn modelId="{E10EFE1C-53EF-4F3B-8C56-A0F91E9FFB3C}" type="presOf" srcId="{09B7F3C7-8F21-4FB4-B32B-B39139DB9171}" destId="{5E3047C0-50E2-4C66-8B94-208BC5A54FF6}" srcOrd="1" destOrd="0" presId="urn:microsoft.com/office/officeart/2005/8/layout/bList2"/>
    <dgm:cxn modelId="{48A5721F-92AD-4253-935C-8D34D3238EE9}" srcId="{09B7F3C7-8F21-4FB4-B32B-B39139DB9171}" destId="{A519D9C9-75D3-43CF-9323-89A26B6D8882}" srcOrd="1" destOrd="0" parTransId="{9D070ED7-4FAF-4AED-987B-6B734C018638}" sibTransId="{DE2262FE-6B78-4CD7-8DFA-FCF959663A18}"/>
    <dgm:cxn modelId="{DFAEE221-1B89-41EC-9012-3AFE7515F180}" type="presOf" srcId="{9563F0D0-F956-4A4E-8906-4CA691BF6CFD}" destId="{EF370C58-8528-4FFD-99E5-0EFE4EC1C97C}" srcOrd="0" destOrd="0" presId="urn:microsoft.com/office/officeart/2005/8/layout/bList2"/>
    <dgm:cxn modelId="{941AAA25-11AC-40D4-8406-5918796B64C3}" srcId="{E17CD09B-1522-4405-BBB0-F35C825D581E}" destId="{114563EE-E2DB-470C-B85B-80A3954B2478}" srcOrd="4" destOrd="0" parTransId="{161F5B3E-D6E4-4BEB-BE14-971AA279F427}" sibTransId="{78A3CE96-38B8-43F4-9DF4-936B93741F56}"/>
    <dgm:cxn modelId="{DBF0EC27-15D5-49D3-9483-759652F86A09}" srcId="{9563F0D0-F956-4A4E-8906-4CA691BF6CFD}" destId="{00CFF676-7F8D-44B6-A52C-31D1CB2B8478}" srcOrd="2" destOrd="0" parTransId="{C67A2695-C44A-4DA4-9EDB-E1CC4CB7933F}" sibTransId="{1C783837-6862-4ECB-BC32-CB2AD7BDF6E5}"/>
    <dgm:cxn modelId="{F0930F29-145F-4F43-A891-D39BFB747A81}" type="presOf" srcId="{F5F48268-5E47-46CA-A899-1EADE399C900}" destId="{3D7AF784-043F-4499-818B-CF0D65EBE364}" srcOrd="0" destOrd="3" presId="urn:microsoft.com/office/officeart/2005/8/layout/bList2"/>
    <dgm:cxn modelId="{57726132-0FD2-4E14-950D-A65DCF51CCAA}" type="presOf" srcId="{0D456DF8-890B-41EB-B737-4C3F2DF8E228}" destId="{4ADDE057-ADA0-4F27-9334-F1D7E0422591}" srcOrd="0" destOrd="0" presId="urn:microsoft.com/office/officeart/2005/8/layout/bList2"/>
    <dgm:cxn modelId="{61335433-70B3-4E21-9A3F-9610FE92656D}" type="presOf" srcId="{4E088B7D-69FF-4CBE-A571-E236B756CB3A}" destId="{3AA44E06-90C2-45BC-B0B8-9F90894F8530}" srcOrd="0" destOrd="0" presId="urn:microsoft.com/office/officeart/2005/8/layout/bList2"/>
    <dgm:cxn modelId="{420AE633-2A7B-4244-8748-901BC7DAF8E1}" type="presOf" srcId="{B0F0E001-9038-4D4E-9DEE-D3CA41F3CA6D}" destId="{10469496-D9A5-4D78-8058-0358D64F5D32}" srcOrd="0" destOrd="0" presId="urn:microsoft.com/office/officeart/2005/8/layout/bList2"/>
    <dgm:cxn modelId="{D95AF538-0BB5-4689-A053-13283E6B1D25}" srcId="{3285F45D-C58D-4B65-8575-178944D2814C}" destId="{E4A4ABE6-9170-417E-AA09-0A81B14899D6}" srcOrd="2" destOrd="0" parTransId="{23C8088A-073E-4F12-ACA4-F9E5863D5557}" sibTransId="{F81A84EE-66B7-4539-8B9B-E1829C5ED7CF}"/>
    <dgm:cxn modelId="{11BFEE3B-9BFF-4227-8B29-714D34B752E9}" type="presOf" srcId="{4657DDF7-5764-421F-AFB2-92193FB8629E}" destId="{C9611609-12E0-43F7-9B64-343B13C04C48}" srcOrd="0" destOrd="2" presId="urn:microsoft.com/office/officeart/2005/8/layout/bList2"/>
    <dgm:cxn modelId="{EC0F385C-9B7A-4283-A735-71AF9DCDCA9F}" type="presOf" srcId="{F34FA544-5877-481C-A2EA-F44DB21767BC}" destId="{3D7AF784-043F-4499-818B-CF0D65EBE364}" srcOrd="0" destOrd="1" presId="urn:microsoft.com/office/officeart/2005/8/layout/bList2"/>
    <dgm:cxn modelId="{5262E45D-2C4B-4794-846B-A2CEB80D2DD6}" srcId="{E17CD09B-1522-4405-BBB0-F35C825D581E}" destId="{3285F45D-C58D-4B65-8575-178944D2814C}" srcOrd="0" destOrd="0" parTransId="{8E6332F5-9A89-4827-982F-FCD4A0BC5844}" sibTransId="{7209E20C-2395-4A5B-BCB5-60C5052B98D5}"/>
    <dgm:cxn modelId="{27790441-BE26-4C19-A9DD-1F2AF46F9EEF}" srcId="{E17CD09B-1522-4405-BBB0-F35C825D581E}" destId="{8B9CDB87-547D-4F90-BF12-90758B7DE691}" srcOrd="3" destOrd="0" parTransId="{730339E9-A849-4C79-8E03-6478C3CBC7C6}" sibTransId="{393A020C-75A7-4FB9-A4C3-67841E351E9E}"/>
    <dgm:cxn modelId="{6450D461-110B-4489-9301-6F9F753C7453}" srcId="{9563F0D0-F956-4A4E-8906-4CA691BF6CFD}" destId="{F34FA544-5877-481C-A2EA-F44DB21767BC}" srcOrd="1" destOrd="0" parTransId="{DDF56671-0318-429A-A9E5-4CD8203F0D37}" sibTransId="{7355EBA8-2824-4DB4-851C-048FE13F570D}"/>
    <dgm:cxn modelId="{DA4DEB44-8766-4387-892A-942BCE1EF210}" srcId="{8B9CDB87-547D-4F90-BF12-90758B7DE691}" destId="{367D23EA-A254-4D9E-904B-20860CE27448}" srcOrd="2" destOrd="0" parTransId="{A1694C21-67E0-4209-96C7-E93506C8305C}" sibTransId="{DB8045EC-C3F1-4A97-B032-FB666097AF2E}"/>
    <dgm:cxn modelId="{22A2B746-617F-45CC-9828-8CC87BC8B508}" srcId="{8B9CDB87-547D-4F90-BF12-90758B7DE691}" destId="{39872086-65BD-4C57-9211-6021406DE9AE}" srcOrd="1" destOrd="0" parTransId="{AB8ECA65-A342-4896-81F1-E04B99024AD0}" sibTransId="{F4043139-207F-4219-8064-E1B8A1A96FDF}"/>
    <dgm:cxn modelId="{24ADD749-3B18-4FB8-89BF-A8358AF36654}" srcId="{9563F0D0-F956-4A4E-8906-4CA691BF6CFD}" destId="{F5F48268-5E47-46CA-A899-1EADE399C900}" srcOrd="3" destOrd="0" parTransId="{B2C933D0-4254-4E58-B381-AF276FE10695}" sibTransId="{CADC0DEA-D5AA-45E7-ABDF-0EAAE08A8A29}"/>
    <dgm:cxn modelId="{2DACD36A-27B5-4748-BD4C-5050B5BAE1C3}" srcId="{E17CD09B-1522-4405-BBB0-F35C825D581E}" destId="{09B7F3C7-8F21-4FB4-B32B-B39139DB9171}" srcOrd="2" destOrd="0" parTransId="{AAABDB91-3F58-441C-926F-F463785866CE}" sibTransId="{00776D33-EBC4-405F-A2B2-C29EA43F50E9}"/>
    <dgm:cxn modelId="{9212B04D-A745-49A5-B5E9-20360B6EDFB7}" srcId="{8B9CDB87-547D-4F90-BF12-90758B7DE691}" destId="{A0CD07CE-A046-40E1-9B51-14198917C3FB}" srcOrd="0" destOrd="0" parTransId="{0BCE44B4-976E-4DBB-84AC-1B0E4031199B}" sibTransId="{12A4CD1B-CBE3-479A-8E2A-A4D0C9FB2242}"/>
    <dgm:cxn modelId="{B10F8B72-42A0-478B-8502-2A612DCA5B04}" srcId="{114563EE-E2DB-470C-B85B-80A3954B2478}" destId="{F8CAA6C7-4B0A-4AAA-890C-53FF56C6FFF2}" srcOrd="0" destOrd="0" parTransId="{9C1D7FE2-CE20-4A37-A646-1055A4171564}" sibTransId="{2294EDC9-63EF-4EDD-BF7D-2B1BD9250EC8}"/>
    <dgm:cxn modelId="{74865E75-3FAD-423A-B69C-8445CC1A2EF2}" srcId="{114563EE-E2DB-470C-B85B-80A3954B2478}" destId="{4657DDF7-5764-421F-AFB2-92193FB8629E}" srcOrd="2" destOrd="0" parTransId="{F5E03416-FD13-42B3-9881-24898596C3F1}" sibTransId="{4942B647-A2A0-43EE-9ACA-4A5F008EA2E3}"/>
    <dgm:cxn modelId="{3E2EC577-31D6-4771-8A66-6E4F94251A47}" type="presOf" srcId="{9563F0D0-F956-4A4E-8906-4CA691BF6CFD}" destId="{D67CC9E8-45FF-4324-8EA8-A138AA3E4B48}" srcOrd="1" destOrd="0" presId="urn:microsoft.com/office/officeart/2005/8/layout/bList2"/>
    <dgm:cxn modelId="{68A01079-9E9A-46E3-BC91-D9FF10BC310F}" srcId="{8B9CDB87-547D-4F90-BF12-90758B7DE691}" destId="{D0642FA3-6AB2-496B-A4BD-4850D27D411C}" srcOrd="3" destOrd="0" parTransId="{B9787FCE-09ED-4845-9AC1-9C57E12E4464}" sibTransId="{CDD8ECB2-41DB-4532-90CA-E47ECCA68E3B}"/>
    <dgm:cxn modelId="{69AA8B7C-9727-442F-99FC-79C6F4499F85}" type="presOf" srcId="{8B9CDB87-547D-4F90-BF12-90758B7DE691}" destId="{F5F2EDBB-9DC4-4B8F-9239-661CFC61B055}" srcOrd="0" destOrd="0" presId="urn:microsoft.com/office/officeart/2005/8/layout/bList2"/>
    <dgm:cxn modelId="{A097F688-08DC-47F6-AF8B-E8D803612313}" srcId="{09B7F3C7-8F21-4FB4-B32B-B39139DB9171}" destId="{4E088B7D-69FF-4CBE-A571-E236B756CB3A}" srcOrd="0" destOrd="0" parTransId="{9E079B01-9630-41E5-9E31-D361D9385122}" sibTransId="{6460E233-2168-4AFE-BBF2-D954822D9F31}"/>
    <dgm:cxn modelId="{7659CD8F-8FF6-4399-809A-D342FBEAB3DE}" type="presOf" srcId="{DB26B2A1-1D5C-469E-99BE-AC433AFEE7FD}" destId="{4ADDE057-ADA0-4F27-9334-F1D7E0422591}" srcOrd="0" destOrd="1" presId="urn:microsoft.com/office/officeart/2005/8/layout/bList2"/>
    <dgm:cxn modelId="{D2BA309A-3AA0-4941-BA20-7D232DFE2E3E}" type="presOf" srcId="{A519D9C9-75D3-43CF-9323-89A26B6D8882}" destId="{3AA44E06-90C2-45BC-B0B8-9F90894F8530}" srcOrd="0" destOrd="1" presId="urn:microsoft.com/office/officeart/2005/8/layout/bList2"/>
    <dgm:cxn modelId="{548160A1-C172-43E3-B8AA-3012740A6D70}" type="presOf" srcId="{114563EE-E2DB-470C-B85B-80A3954B2478}" destId="{23CC2E7C-5433-41D9-B5D4-2B471A0505D3}" srcOrd="0" destOrd="0" presId="urn:microsoft.com/office/officeart/2005/8/layout/bList2"/>
    <dgm:cxn modelId="{2F844BAC-D7C3-4636-A776-EFCB26EB5130}" srcId="{114563EE-E2DB-470C-B85B-80A3954B2478}" destId="{A5D6A672-FA2F-4EC6-BC55-F86E08417C22}" srcOrd="1" destOrd="0" parTransId="{C24A1C43-30E4-4FE8-B86A-5BCC27F67475}" sibTransId="{7DE14CDB-7A62-433C-8BD6-FD4DBCE54D49}"/>
    <dgm:cxn modelId="{D5AD93B1-A12E-40AD-A643-B8A3A3F4DCA7}" type="presOf" srcId="{367D23EA-A254-4D9E-904B-20860CE27448}" destId="{4E3BBB3E-4A1E-4D76-AB19-1C53011061DD}" srcOrd="0" destOrd="2" presId="urn:microsoft.com/office/officeart/2005/8/layout/bList2"/>
    <dgm:cxn modelId="{CF1CDDB3-AB6D-4CC2-B46F-816E655725D5}" type="presOf" srcId="{3285F45D-C58D-4B65-8575-178944D2814C}" destId="{BEAAB8BF-7ED8-46F4-A9B1-1FB995AC1D03}" srcOrd="0" destOrd="0" presId="urn:microsoft.com/office/officeart/2005/8/layout/bList2"/>
    <dgm:cxn modelId="{D10FF2B4-1B0B-4845-B9A4-55B5C6886309}" type="presOf" srcId="{D0642FA3-6AB2-496B-A4BD-4850D27D411C}" destId="{4E3BBB3E-4A1E-4D76-AB19-1C53011061DD}" srcOrd="0" destOrd="3" presId="urn:microsoft.com/office/officeart/2005/8/layout/bList2"/>
    <dgm:cxn modelId="{19A71ABA-791A-4E8E-BD9F-FBB357BE8514}" type="presOf" srcId="{7209E20C-2395-4A5B-BCB5-60C5052B98D5}" destId="{38945C7A-F720-45DC-BA39-05603D110738}" srcOrd="0" destOrd="0" presId="urn:microsoft.com/office/officeart/2005/8/layout/bList2"/>
    <dgm:cxn modelId="{1B3C70BA-4932-49EF-ACBA-72D0B220BB66}" srcId="{E17CD09B-1522-4405-BBB0-F35C825D581E}" destId="{9563F0D0-F956-4A4E-8906-4CA691BF6CFD}" srcOrd="1" destOrd="0" parTransId="{702259F5-5BB6-4C75-A9FA-0A9473E2A8DA}" sibTransId="{B0F0E001-9038-4D4E-9DEE-D3CA41F3CA6D}"/>
    <dgm:cxn modelId="{68B58EBE-D2F9-4789-880D-1E388C062CD4}" type="presOf" srcId="{114563EE-E2DB-470C-B85B-80A3954B2478}" destId="{DE2B65D1-1F90-4E7E-ACD4-8D79EDBF8F5D}" srcOrd="1" destOrd="0" presId="urn:microsoft.com/office/officeart/2005/8/layout/bList2"/>
    <dgm:cxn modelId="{EDDDC8C7-B688-46D9-A3B6-E26DD43414AC}" type="presOf" srcId="{F8CAA6C7-4B0A-4AAA-890C-53FF56C6FFF2}" destId="{C9611609-12E0-43F7-9B64-343B13C04C48}" srcOrd="0" destOrd="0" presId="urn:microsoft.com/office/officeart/2005/8/layout/bList2"/>
    <dgm:cxn modelId="{453DC3C8-C611-4FAF-B842-B087BAF47123}" type="presOf" srcId="{E4A4ABE6-9170-417E-AA09-0A81B14899D6}" destId="{4ADDE057-ADA0-4F27-9334-F1D7E0422591}" srcOrd="0" destOrd="2" presId="urn:microsoft.com/office/officeart/2005/8/layout/bList2"/>
    <dgm:cxn modelId="{E93BD1CD-0297-4F24-B02A-68C7AE029352}" type="presOf" srcId="{00CFF676-7F8D-44B6-A52C-31D1CB2B8478}" destId="{3D7AF784-043F-4499-818B-CF0D65EBE364}" srcOrd="0" destOrd="2" presId="urn:microsoft.com/office/officeart/2005/8/layout/bList2"/>
    <dgm:cxn modelId="{21E4B0D6-3489-4609-AD95-7CD4E077C20B}" type="presOf" srcId="{8B9CDB87-547D-4F90-BF12-90758B7DE691}" destId="{A85434E3-79A4-4FF2-BDA5-4D8F6571F851}" srcOrd="1" destOrd="0" presId="urn:microsoft.com/office/officeart/2005/8/layout/bList2"/>
    <dgm:cxn modelId="{EC99D2DE-DD18-4D21-A050-87353A85FDA0}" type="presOf" srcId="{09B7F3C7-8F21-4FB4-B32B-B39139DB9171}" destId="{77A6BCE3-F249-462F-9E8E-A398BC7D08B0}" srcOrd="0" destOrd="0" presId="urn:microsoft.com/office/officeart/2005/8/layout/bList2"/>
    <dgm:cxn modelId="{051624DF-2353-45F1-9B7A-4F2EBA2DE417}" type="presOf" srcId="{E17CD09B-1522-4405-BBB0-F35C825D581E}" destId="{EB3062F7-D985-47CE-BFFC-1A557C587626}" srcOrd="0" destOrd="0" presId="urn:microsoft.com/office/officeart/2005/8/layout/bList2"/>
    <dgm:cxn modelId="{82EA18E4-B242-4869-8F77-C2FCE0A9CB04}" type="presOf" srcId="{DBAF09DE-3C5C-4A91-A6B5-E08B29027ABF}" destId="{3D7AF784-043F-4499-818B-CF0D65EBE364}" srcOrd="0" destOrd="0" presId="urn:microsoft.com/office/officeart/2005/8/layout/bList2"/>
    <dgm:cxn modelId="{0D53D2E4-01DB-4F2D-A9ED-4D59B735F17E}" type="presOf" srcId="{39872086-65BD-4C57-9211-6021406DE9AE}" destId="{4E3BBB3E-4A1E-4D76-AB19-1C53011061DD}" srcOrd="0" destOrd="1" presId="urn:microsoft.com/office/officeart/2005/8/layout/bList2"/>
    <dgm:cxn modelId="{D28FDAEE-2956-4AC7-A9B4-31B6A79E7843}" type="presOf" srcId="{393A020C-75A7-4FB9-A4C3-67841E351E9E}" destId="{DD98E5B8-7C0C-446B-8317-BC079C9C3367}" srcOrd="0" destOrd="0" presId="urn:microsoft.com/office/officeart/2005/8/layout/bList2"/>
    <dgm:cxn modelId="{F6C85FEF-1C49-4E4F-ADB3-A67E71E99233}" srcId="{09B7F3C7-8F21-4FB4-B32B-B39139DB9171}" destId="{FF55AA77-2758-4CAE-ABC0-D56E544C8A6B}" srcOrd="2" destOrd="0" parTransId="{F6F1905C-8C33-4BEC-B3D6-5580EA5CA1FC}" sibTransId="{31E940D8-C13F-4822-ABB0-9A838ED3A9C6}"/>
    <dgm:cxn modelId="{01AAE3EF-041D-40D0-A102-F9B08A797B9F}" type="presOf" srcId="{00776D33-EBC4-405F-A2B2-C29EA43F50E9}" destId="{C7041B74-080F-4CAB-B9C2-696C782C81BA}" srcOrd="0" destOrd="0" presId="urn:microsoft.com/office/officeart/2005/8/layout/bList2"/>
    <dgm:cxn modelId="{C5E94FF0-2EB6-4592-8018-DE6FC77FB3AF}" srcId="{9563F0D0-F956-4A4E-8906-4CA691BF6CFD}" destId="{DBAF09DE-3C5C-4A91-A6B5-E08B29027ABF}" srcOrd="0" destOrd="0" parTransId="{DC141103-C349-497E-AF72-8EB6FD86FF81}" sibTransId="{1F38F7BD-742B-4BD8-8D66-4C8D2670566D}"/>
    <dgm:cxn modelId="{008FFBF2-01C2-4651-B28F-B9AB3D73554F}" type="presOf" srcId="{A5D6A672-FA2F-4EC6-BC55-F86E08417C22}" destId="{C9611609-12E0-43F7-9B64-343B13C04C48}" srcOrd="0" destOrd="1" presId="urn:microsoft.com/office/officeart/2005/8/layout/bList2"/>
    <dgm:cxn modelId="{09932DF6-A413-4371-94AB-D80C5C321C13}" type="presOf" srcId="{3285F45D-C58D-4B65-8575-178944D2814C}" destId="{768CA6E8-3CC2-46CC-B084-F3B9DD63A900}" srcOrd="1" destOrd="0" presId="urn:microsoft.com/office/officeart/2005/8/layout/bList2"/>
    <dgm:cxn modelId="{D3FD9E12-D573-4BAE-BCB1-0AACC881E78F}" type="presParOf" srcId="{EB3062F7-D985-47CE-BFFC-1A557C587626}" destId="{B0318E84-8934-4B63-9F19-69B80CD19C7A}" srcOrd="0" destOrd="0" presId="urn:microsoft.com/office/officeart/2005/8/layout/bList2"/>
    <dgm:cxn modelId="{4669F878-8A7C-4EEB-B62C-C728B71A7D9B}" type="presParOf" srcId="{B0318E84-8934-4B63-9F19-69B80CD19C7A}" destId="{4ADDE057-ADA0-4F27-9334-F1D7E0422591}" srcOrd="0" destOrd="0" presId="urn:microsoft.com/office/officeart/2005/8/layout/bList2"/>
    <dgm:cxn modelId="{CF752B0C-F85A-435A-959B-AB13282B9267}" type="presParOf" srcId="{B0318E84-8934-4B63-9F19-69B80CD19C7A}" destId="{BEAAB8BF-7ED8-46F4-A9B1-1FB995AC1D03}" srcOrd="1" destOrd="0" presId="urn:microsoft.com/office/officeart/2005/8/layout/bList2"/>
    <dgm:cxn modelId="{38D443A7-D146-4626-BFC0-A240A21360CD}" type="presParOf" srcId="{B0318E84-8934-4B63-9F19-69B80CD19C7A}" destId="{768CA6E8-3CC2-46CC-B084-F3B9DD63A900}" srcOrd="2" destOrd="0" presId="urn:microsoft.com/office/officeart/2005/8/layout/bList2"/>
    <dgm:cxn modelId="{75EAC27A-FD83-40C3-94B0-A6FFE973B136}" type="presParOf" srcId="{B0318E84-8934-4B63-9F19-69B80CD19C7A}" destId="{69141C41-971D-4BDB-A531-98EEE6CA05D5}" srcOrd="3" destOrd="0" presId="urn:microsoft.com/office/officeart/2005/8/layout/bList2"/>
    <dgm:cxn modelId="{8E22605E-BD39-48DD-A88A-EDEEE7784193}" type="presParOf" srcId="{EB3062F7-D985-47CE-BFFC-1A557C587626}" destId="{38945C7A-F720-45DC-BA39-05603D110738}" srcOrd="1" destOrd="0" presId="urn:microsoft.com/office/officeart/2005/8/layout/bList2"/>
    <dgm:cxn modelId="{B36FB0D0-D499-4D6D-B18C-BB236CF0427A}" type="presParOf" srcId="{EB3062F7-D985-47CE-BFFC-1A557C587626}" destId="{54504882-E1AA-4B53-91A3-F2C19516D501}" srcOrd="2" destOrd="0" presId="urn:microsoft.com/office/officeart/2005/8/layout/bList2"/>
    <dgm:cxn modelId="{566BE0DE-C21D-43B5-B9E7-98D7A672EB23}" type="presParOf" srcId="{54504882-E1AA-4B53-91A3-F2C19516D501}" destId="{3D7AF784-043F-4499-818B-CF0D65EBE364}" srcOrd="0" destOrd="0" presId="urn:microsoft.com/office/officeart/2005/8/layout/bList2"/>
    <dgm:cxn modelId="{FE97C116-43DB-4081-A418-7475BBD37E21}" type="presParOf" srcId="{54504882-E1AA-4B53-91A3-F2C19516D501}" destId="{EF370C58-8528-4FFD-99E5-0EFE4EC1C97C}" srcOrd="1" destOrd="0" presId="urn:microsoft.com/office/officeart/2005/8/layout/bList2"/>
    <dgm:cxn modelId="{EBDC8BCA-198C-42DA-BE05-21C4F49CD838}" type="presParOf" srcId="{54504882-E1AA-4B53-91A3-F2C19516D501}" destId="{D67CC9E8-45FF-4324-8EA8-A138AA3E4B48}" srcOrd="2" destOrd="0" presId="urn:microsoft.com/office/officeart/2005/8/layout/bList2"/>
    <dgm:cxn modelId="{384BD52D-8E76-44CC-B146-6267E634DEF2}" type="presParOf" srcId="{54504882-E1AA-4B53-91A3-F2C19516D501}" destId="{7A05D29B-067F-4F7A-A6AF-A3D836CFEE8B}" srcOrd="3" destOrd="0" presId="urn:microsoft.com/office/officeart/2005/8/layout/bList2"/>
    <dgm:cxn modelId="{E5856070-DEC5-4E84-98BD-1F59136EC628}" type="presParOf" srcId="{EB3062F7-D985-47CE-BFFC-1A557C587626}" destId="{10469496-D9A5-4D78-8058-0358D64F5D32}" srcOrd="3" destOrd="0" presId="urn:microsoft.com/office/officeart/2005/8/layout/bList2"/>
    <dgm:cxn modelId="{75E39A4A-B65F-49AE-B60D-D64E96491D15}" type="presParOf" srcId="{EB3062F7-D985-47CE-BFFC-1A557C587626}" destId="{463A70D9-A5D4-4AD8-BB64-340E47CE1AC9}" srcOrd="4" destOrd="0" presId="urn:microsoft.com/office/officeart/2005/8/layout/bList2"/>
    <dgm:cxn modelId="{B61B298F-96CE-4002-8DE2-E290758D74D0}" type="presParOf" srcId="{463A70D9-A5D4-4AD8-BB64-340E47CE1AC9}" destId="{3AA44E06-90C2-45BC-B0B8-9F90894F8530}" srcOrd="0" destOrd="0" presId="urn:microsoft.com/office/officeart/2005/8/layout/bList2"/>
    <dgm:cxn modelId="{49CF273A-20E3-46F6-9ABE-51E046825361}" type="presParOf" srcId="{463A70D9-A5D4-4AD8-BB64-340E47CE1AC9}" destId="{77A6BCE3-F249-462F-9E8E-A398BC7D08B0}" srcOrd="1" destOrd="0" presId="urn:microsoft.com/office/officeart/2005/8/layout/bList2"/>
    <dgm:cxn modelId="{7C0C7E33-E78A-4C73-937B-B7D9B603349D}" type="presParOf" srcId="{463A70D9-A5D4-4AD8-BB64-340E47CE1AC9}" destId="{5E3047C0-50E2-4C66-8B94-208BC5A54FF6}" srcOrd="2" destOrd="0" presId="urn:microsoft.com/office/officeart/2005/8/layout/bList2"/>
    <dgm:cxn modelId="{CE1A4273-8F91-45CF-A0F5-FD3EEC80CBA1}" type="presParOf" srcId="{463A70D9-A5D4-4AD8-BB64-340E47CE1AC9}" destId="{F2DA5B13-78A8-4F60-89D2-C8BB58801FAB}" srcOrd="3" destOrd="0" presId="urn:microsoft.com/office/officeart/2005/8/layout/bList2"/>
    <dgm:cxn modelId="{C8D3D856-B843-48D1-866D-6D2D21C554FC}" type="presParOf" srcId="{EB3062F7-D985-47CE-BFFC-1A557C587626}" destId="{C7041B74-080F-4CAB-B9C2-696C782C81BA}" srcOrd="5" destOrd="0" presId="urn:microsoft.com/office/officeart/2005/8/layout/bList2"/>
    <dgm:cxn modelId="{2A50E5A5-FBCB-4B56-BA8F-20CBCD4F18C2}" type="presParOf" srcId="{EB3062F7-D985-47CE-BFFC-1A557C587626}" destId="{4B680B09-04CC-4256-B2BC-A2D5A905D50F}" srcOrd="6" destOrd="0" presId="urn:microsoft.com/office/officeart/2005/8/layout/bList2"/>
    <dgm:cxn modelId="{2E79A21A-F760-4DC1-A744-3C8153141DB3}" type="presParOf" srcId="{4B680B09-04CC-4256-B2BC-A2D5A905D50F}" destId="{4E3BBB3E-4A1E-4D76-AB19-1C53011061DD}" srcOrd="0" destOrd="0" presId="urn:microsoft.com/office/officeart/2005/8/layout/bList2"/>
    <dgm:cxn modelId="{DAFCAABC-CC43-4FCC-A659-A18585ABCC7D}" type="presParOf" srcId="{4B680B09-04CC-4256-B2BC-A2D5A905D50F}" destId="{F5F2EDBB-9DC4-4B8F-9239-661CFC61B055}" srcOrd="1" destOrd="0" presId="urn:microsoft.com/office/officeart/2005/8/layout/bList2"/>
    <dgm:cxn modelId="{B3216FB6-63BB-48AE-A35E-90498D52584B}" type="presParOf" srcId="{4B680B09-04CC-4256-B2BC-A2D5A905D50F}" destId="{A85434E3-79A4-4FF2-BDA5-4D8F6571F851}" srcOrd="2" destOrd="0" presId="urn:microsoft.com/office/officeart/2005/8/layout/bList2"/>
    <dgm:cxn modelId="{425C1151-DBDD-4D7E-A841-C613AEA9CA36}" type="presParOf" srcId="{4B680B09-04CC-4256-B2BC-A2D5A905D50F}" destId="{C89B0277-21A3-4873-82DA-D8A02F2E6EDE}" srcOrd="3" destOrd="0" presId="urn:microsoft.com/office/officeart/2005/8/layout/bList2"/>
    <dgm:cxn modelId="{A0292661-01A4-4134-9FC6-5EC805432729}" type="presParOf" srcId="{EB3062F7-D985-47CE-BFFC-1A557C587626}" destId="{DD98E5B8-7C0C-446B-8317-BC079C9C3367}" srcOrd="7" destOrd="0" presId="urn:microsoft.com/office/officeart/2005/8/layout/bList2"/>
    <dgm:cxn modelId="{9CEF3112-ACBB-4B91-9D77-3614A43320FB}" type="presParOf" srcId="{EB3062F7-D985-47CE-BFFC-1A557C587626}" destId="{72F36AEC-6C4C-43A7-ACB7-1249E1D19F94}" srcOrd="8" destOrd="0" presId="urn:microsoft.com/office/officeart/2005/8/layout/bList2"/>
    <dgm:cxn modelId="{A86EEAAC-ECF1-4515-BA2B-3AC59D5E6B45}" type="presParOf" srcId="{72F36AEC-6C4C-43A7-ACB7-1249E1D19F94}" destId="{C9611609-12E0-43F7-9B64-343B13C04C48}" srcOrd="0" destOrd="0" presId="urn:microsoft.com/office/officeart/2005/8/layout/bList2"/>
    <dgm:cxn modelId="{349669F3-3A21-4A48-8FA9-214E53D8987C}" type="presParOf" srcId="{72F36AEC-6C4C-43A7-ACB7-1249E1D19F94}" destId="{23CC2E7C-5433-41D9-B5D4-2B471A0505D3}" srcOrd="1" destOrd="0" presId="urn:microsoft.com/office/officeart/2005/8/layout/bList2"/>
    <dgm:cxn modelId="{D9DF9AB5-9261-471E-A9DB-6B885B1FAB83}" type="presParOf" srcId="{72F36AEC-6C4C-43A7-ACB7-1249E1D19F94}" destId="{DE2B65D1-1F90-4E7E-ACD4-8D79EDBF8F5D}" srcOrd="2" destOrd="0" presId="urn:microsoft.com/office/officeart/2005/8/layout/bList2"/>
    <dgm:cxn modelId="{8DAE5427-523C-48B5-B23F-AECCE54FF215}" type="presParOf" srcId="{72F36AEC-6C4C-43A7-ACB7-1249E1D19F94}" destId="{25867474-1951-412A-A234-5AAB5C586B35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13C31B-E4D0-4A96-976E-5F545CBE72AB}" type="doc">
      <dgm:prSet loTypeId="urn:microsoft.com/office/officeart/2005/8/layout/chevron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E58116B8-9CE5-4DEE-A8E2-BDDDD2FD738D}">
      <dgm:prSet custT="1"/>
      <dgm:spPr/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Unit 1: Data Manipulation with Pandas</a:t>
          </a:r>
          <a:endParaRPr lang="en-IN" sz="105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2D309A7-E7FB-434D-A237-5BDC52D2F092}" type="parTrans" cxnId="{5368CD8E-48B0-4A36-9B92-C20DD648D617}">
      <dgm:prSet/>
      <dgm:spPr/>
      <dgm:t>
        <a:bodyPr/>
        <a:lstStyle/>
        <a:p>
          <a:endParaRPr lang="en-IN"/>
        </a:p>
      </dgm:t>
    </dgm:pt>
    <dgm:pt modelId="{1225D618-9365-416D-B17D-C63BADA4E14B}" type="sibTrans" cxnId="{5368CD8E-48B0-4A36-9B92-C20DD648D617}">
      <dgm:prSet/>
      <dgm:spPr/>
      <dgm:t>
        <a:bodyPr/>
        <a:lstStyle/>
        <a:p>
          <a:endParaRPr lang="en-IN"/>
        </a:p>
      </dgm:t>
    </dgm:pt>
    <dgm:pt modelId="{395CFE9D-E785-432C-A9F5-46E0F7EAA2A6}">
      <dgm:prSet custT="1"/>
      <dgm:spPr/>
      <dgm:t>
        <a:bodyPr/>
        <a:lstStyle/>
        <a:p>
          <a:r>
            <a:rPr lang="fr-FR" sz="1200" b="1">
              <a:latin typeface="Arial" panose="020B0604020202020204" pitchFamily="34" charset="0"/>
              <a:cs typeface="Arial" panose="020B0604020202020204" pitchFamily="34" charset="0"/>
            </a:rPr>
            <a:t>Unit 2: Python GUI - Tkinter </a:t>
          </a:r>
          <a:endParaRPr lang="en-IN" sz="12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F9E0FBC-B136-417E-ADB4-FC7DC5E0DF04}" type="parTrans" cxnId="{5AF75049-EC4A-493B-9CF3-F8AB7E40DFB1}">
      <dgm:prSet/>
      <dgm:spPr/>
      <dgm:t>
        <a:bodyPr/>
        <a:lstStyle/>
        <a:p>
          <a:endParaRPr lang="en-IN"/>
        </a:p>
      </dgm:t>
    </dgm:pt>
    <dgm:pt modelId="{CF2F4EBA-6F73-41E7-BC8B-37749E29C18B}" type="sibTrans" cxnId="{5AF75049-EC4A-493B-9CF3-F8AB7E40DFB1}">
      <dgm:prSet/>
      <dgm:spPr/>
      <dgm:t>
        <a:bodyPr/>
        <a:lstStyle/>
        <a:p>
          <a:endParaRPr lang="en-IN"/>
        </a:p>
      </dgm:t>
    </dgm:pt>
    <dgm:pt modelId="{71A18341-E346-47A1-92A0-221BF09057FF}">
      <dgm:prSet custT="1"/>
      <dgm:spPr/>
      <dgm:t>
        <a:bodyPr/>
        <a:lstStyle/>
        <a:p>
          <a:r>
            <a:rPr lang="en-US" sz="1100" b="1" dirty="0">
              <a:latin typeface="Arial" panose="020B0604020202020204" pitchFamily="34" charset="0"/>
              <a:cs typeface="Arial" panose="020B0604020202020204" pitchFamily="34" charset="0"/>
            </a:rPr>
            <a:t>Unit 3: Building Machine Learning Models</a:t>
          </a:r>
          <a:endParaRPr lang="en-IN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31C38E7-2B59-4635-AF7D-F329BD1EF5DA}" type="parTrans" cxnId="{E841D102-26CA-4E73-A450-1008A8CBB0AA}">
      <dgm:prSet/>
      <dgm:spPr/>
      <dgm:t>
        <a:bodyPr/>
        <a:lstStyle/>
        <a:p>
          <a:endParaRPr lang="en-IN"/>
        </a:p>
      </dgm:t>
    </dgm:pt>
    <dgm:pt modelId="{27D9CA7A-16D1-4BA1-9013-382A3FC00D7C}" type="sibTrans" cxnId="{E841D102-26CA-4E73-A450-1008A8CBB0AA}">
      <dgm:prSet/>
      <dgm:spPr/>
      <dgm:t>
        <a:bodyPr/>
        <a:lstStyle/>
        <a:p>
          <a:endParaRPr lang="en-IN"/>
        </a:p>
      </dgm:t>
    </dgm:pt>
    <dgm:pt modelId="{70C6B201-89D1-4126-9695-066A956594AC}">
      <dgm:prSet/>
      <dgm:spPr/>
      <dgm:t>
        <a:bodyPr/>
        <a:lstStyle/>
        <a:p>
          <a:r>
            <a:rPr lang="en-IN" dirty="0">
              <a:latin typeface="Arial" panose="020B0604020202020204" pitchFamily="34" charset="0"/>
              <a:cs typeface="Arial" panose="020B0604020202020204" pitchFamily="34" charset="0"/>
            </a:rPr>
            <a:t>Pandas Series, Data Frame</a:t>
          </a:r>
        </a:p>
      </dgm:t>
    </dgm:pt>
    <dgm:pt modelId="{6F7345C7-32EF-4167-AFE9-D865FF9D24EA}" type="parTrans" cxnId="{E3971FD2-0B69-47D8-AC88-C3C58C0C89E6}">
      <dgm:prSet/>
      <dgm:spPr/>
      <dgm:t>
        <a:bodyPr/>
        <a:lstStyle/>
        <a:p>
          <a:endParaRPr lang="en-IN"/>
        </a:p>
      </dgm:t>
    </dgm:pt>
    <dgm:pt modelId="{54F71999-8EBF-450F-A6AB-4DAA4AD7010D}" type="sibTrans" cxnId="{E3971FD2-0B69-47D8-AC88-C3C58C0C89E6}">
      <dgm:prSet/>
      <dgm:spPr/>
      <dgm:t>
        <a:bodyPr/>
        <a:lstStyle/>
        <a:p>
          <a:endParaRPr lang="en-IN"/>
        </a:p>
      </dgm:t>
    </dgm:pt>
    <dgm:pt modelId="{9A590CF3-66A1-4276-BE86-60954E780A97}">
      <dgm:prSet/>
      <dgm:spPr/>
      <dgm:t>
        <a:bodyPr/>
        <a:lstStyle/>
        <a:p>
          <a:r>
            <a:rPr lang="en-IN" dirty="0">
              <a:latin typeface="Arial" panose="020B0604020202020204" pitchFamily="34" charset="0"/>
              <a:cs typeface="Arial" panose="020B0604020202020204" pitchFamily="34" charset="0"/>
            </a:rPr>
            <a:t>Reading/Writing Data from files</a:t>
          </a:r>
        </a:p>
      </dgm:t>
    </dgm:pt>
    <dgm:pt modelId="{127C79BE-1F73-4D73-A6E0-031C50E6D9F7}" type="parTrans" cxnId="{AC20C852-948F-4840-924E-DE4F4E0C3EA6}">
      <dgm:prSet/>
      <dgm:spPr/>
      <dgm:t>
        <a:bodyPr/>
        <a:lstStyle/>
        <a:p>
          <a:endParaRPr lang="en-IN"/>
        </a:p>
      </dgm:t>
    </dgm:pt>
    <dgm:pt modelId="{E2DF72DB-CCD0-4BD9-AFC6-53DB26F2D843}" type="sibTrans" cxnId="{AC20C852-948F-4840-924E-DE4F4E0C3EA6}">
      <dgm:prSet/>
      <dgm:spPr/>
      <dgm:t>
        <a:bodyPr/>
        <a:lstStyle/>
        <a:p>
          <a:endParaRPr lang="en-IN"/>
        </a:p>
      </dgm:t>
    </dgm:pt>
    <dgm:pt modelId="{2BA1FFB4-8A3C-4F9D-8478-B400CBECF051}">
      <dgm:prSet/>
      <dgm:spPr/>
      <dgm:t>
        <a:bodyPr/>
        <a:lstStyle/>
        <a:p>
          <a:r>
            <a:rPr lang="en-IN" dirty="0">
              <a:latin typeface="Arial" panose="020B0604020202020204" pitchFamily="34" charset="0"/>
              <a:cs typeface="Arial" panose="020B0604020202020204" pitchFamily="34" charset="0"/>
            </a:rPr>
            <a:t>Widgets</a:t>
          </a:r>
        </a:p>
      </dgm:t>
    </dgm:pt>
    <dgm:pt modelId="{E8AC9B67-2A65-4AED-9DBC-64665C089605}" type="parTrans" cxnId="{9968EC1E-0421-465E-97AD-E1EB49744D19}">
      <dgm:prSet/>
      <dgm:spPr/>
      <dgm:t>
        <a:bodyPr/>
        <a:lstStyle/>
        <a:p>
          <a:endParaRPr lang="en-IN"/>
        </a:p>
      </dgm:t>
    </dgm:pt>
    <dgm:pt modelId="{50B8C65B-1CE8-4068-9932-04B28A31E883}" type="sibTrans" cxnId="{9968EC1E-0421-465E-97AD-E1EB49744D19}">
      <dgm:prSet/>
      <dgm:spPr/>
      <dgm:t>
        <a:bodyPr/>
        <a:lstStyle/>
        <a:p>
          <a:endParaRPr lang="en-IN"/>
        </a:p>
      </dgm:t>
    </dgm:pt>
    <dgm:pt modelId="{4BB79A7E-5F8A-4872-AA3F-C8EFFDF06F91}">
      <dgm:prSet/>
      <dgm:spPr/>
      <dgm:t>
        <a:bodyPr/>
        <a:lstStyle/>
        <a:p>
          <a:r>
            <a:rPr lang="en-IN" dirty="0">
              <a:latin typeface="Arial" panose="020B0604020202020204" pitchFamily="34" charset="0"/>
              <a:cs typeface="Arial" panose="020B0604020202020204" pitchFamily="34" charset="0"/>
            </a:rPr>
            <a:t>Geometry Manager</a:t>
          </a:r>
        </a:p>
      </dgm:t>
    </dgm:pt>
    <dgm:pt modelId="{DEEB24CC-CBF8-455E-900E-EF5BA9C2D452}" type="parTrans" cxnId="{035B4CCD-B645-432E-AAD4-F0A99118BB23}">
      <dgm:prSet/>
      <dgm:spPr/>
      <dgm:t>
        <a:bodyPr/>
        <a:lstStyle/>
        <a:p>
          <a:endParaRPr lang="en-IN"/>
        </a:p>
      </dgm:t>
    </dgm:pt>
    <dgm:pt modelId="{639E7E1C-0ECB-4CCF-AFE6-CE7EEE83B8DA}" type="sibTrans" cxnId="{035B4CCD-B645-432E-AAD4-F0A99118BB23}">
      <dgm:prSet/>
      <dgm:spPr/>
      <dgm:t>
        <a:bodyPr/>
        <a:lstStyle/>
        <a:p>
          <a:endParaRPr lang="en-IN"/>
        </a:p>
      </dgm:t>
    </dgm:pt>
    <dgm:pt modelId="{564601B2-523C-46F4-8566-CC220BD46DA6}">
      <dgm:prSet/>
      <dgm:spPr/>
      <dgm:t>
        <a:bodyPr/>
        <a:lstStyle/>
        <a:p>
          <a:r>
            <a:rPr lang="en-IN" dirty="0">
              <a:latin typeface="Arial" panose="020B0604020202020204" pitchFamily="34" charset="0"/>
              <a:cs typeface="Arial" panose="020B0604020202020204" pitchFamily="34" charset="0"/>
            </a:rPr>
            <a:t>Supervised Learning</a:t>
          </a:r>
        </a:p>
      </dgm:t>
    </dgm:pt>
    <dgm:pt modelId="{8A8C030D-962F-43BC-B6C0-9CF5C47465FF}" type="parTrans" cxnId="{3B4315CE-769A-412C-AA77-40E9E0869CAA}">
      <dgm:prSet/>
      <dgm:spPr/>
      <dgm:t>
        <a:bodyPr/>
        <a:lstStyle/>
        <a:p>
          <a:endParaRPr lang="en-IN"/>
        </a:p>
      </dgm:t>
    </dgm:pt>
    <dgm:pt modelId="{093725D7-F8CF-41E5-8F58-95A56C4E1118}" type="sibTrans" cxnId="{3B4315CE-769A-412C-AA77-40E9E0869CAA}">
      <dgm:prSet/>
      <dgm:spPr/>
      <dgm:t>
        <a:bodyPr/>
        <a:lstStyle/>
        <a:p>
          <a:endParaRPr lang="en-IN"/>
        </a:p>
      </dgm:t>
    </dgm:pt>
    <dgm:pt modelId="{94D1428F-7173-46DA-8349-8663CDE8CD01}">
      <dgm:prSet/>
      <dgm:spPr/>
      <dgm:t>
        <a:bodyPr/>
        <a:lstStyle/>
        <a:p>
          <a:r>
            <a:rPr lang="en-IN" dirty="0">
              <a:latin typeface="Arial" panose="020B0604020202020204" pitchFamily="34" charset="0"/>
              <a:cs typeface="Arial" panose="020B0604020202020204" pitchFamily="34" charset="0"/>
            </a:rPr>
            <a:t>Unsupervised Learning</a:t>
          </a:r>
        </a:p>
      </dgm:t>
    </dgm:pt>
    <dgm:pt modelId="{C213EF38-D01A-42D7-BFBF-4C73B5C880FF}" type="parTrans" cxnId="{02AFC6E4-24AA-4BE1-9708-3E02FDD1B190}">
      <dgm:prSet/>
      <dgm:spPr/>
      <dgm:t>
        <a:bodyPr/>
        <a:lstStyle/>
        <a:p>
          <a:endParaRPr lang="en-IN"/>
        </a:p>
      </dgm:t>
    </dgm:pt>
    <dgm:pt modelId="{DF616D00-CAA9-429D-9BA4-B49AD71435CC}" type="sibTrans" cxnId="{02AFC6E4-24AA-4BE1-9708-3E02FDD1B190}">
      <dgm:prSet/>
      <dgm:spPr/>
      <dgm:t>
        <a:bodyPr/>
        <a:lstStyle/>
        <a:p>
          <a:endParaRPr lang="en-IN"/>
        </a:p>
      </dgm:t>
    </dgm:pt>
    <dgm:pt modelId="{C5B583E2-1830-4468-8379-02C4A1CBA318}">
      <dgm:prSet/>
      <dgm:spPr/>
      <dgm:t>
        <a:bodyPr/>
        <a:lstStyle/>
        <a:p>
          <a:r>
            <a:rPr lang="en-IN" dirty="0" err="1">
              <a:latin typeface="Arial" panose="020B0604020202020204" pitchFamily="34" charset="0"/>
              <a:cs typeface="Arial" panose="020B0604020202020204" pitchFamily="34" charset="0"/>
            </a:rPr>
            <a:t>SciKit</a:t>
          </a:r>
          <a:r>
            <a:rPr lang="en-IN" dirty="0">
              <a:latin typeface="Arial" panose="020B0604020202020204" pitchFamily="34" charset="0"/>
              <a:cs typeface="Arial" panose="020B0604020202020204" pitchFamily="34" charset="0"/>
            </a:rPr>
            <a:t> Learn Library</a:t>
          </a:r>
        </a:p>
      </dgm:t>
    </dgm:pt>
    <dgm:pt modelId="{FE81CD38-973F-4771-8713-7DA40836DC5E}" type="parTrans" cxnId="{26D194EE-6DA7-4913-85A4-5649A6A75893}">
      <dgm:prSet/>
      <dgm:spPr/>
      <dgm:t>
        <a:bodyPr/>
        <a:lstStyle/>
        <a:p>
          <a:endParaRPr lang="en-IN"/>
        </a:p>
      </dgm:t>
    </dgm:pt>
    <dgm:pt modelId="{CDB7AE20-21F6-443C-AD6E-45534D15E220}" type="sibTrans" cxnId="{26D194EE-6DA7-4913-85A4-5649A6A75893}">
      <dgm:prSet/>
      <dgm:spPr/>
      <dgm:t>
        <a:bodyPr/>
        <a:lstStyle/>
        <a:p>
          <a:endParaRPr lang="en-IN"/>
        </a:p>
      </dgm:t>
    </dgm:pt>
    <dgm:pt modelId="{81B759ED-9F72-4F25-AB19-1BF33CFC1BA5}" type="pres">
      <dgm:prSet presAssocID="{A613C31B-E4D0-4A96-976E-5F545CBE72AB}" presName="linearFlow" presStyleCnt="0">
        <dgm:presLayoutVars>
          <dgm:dir/>
          <dgm:animLvl val="lvl"/>
          <dgm:resizeHandles val="exact"/>
        </dgm:presLayoutVars>
      </dgm:prSet>
      <dgm:spPr/>
    </dgm:pt>
    <dgm:pt modelId="{A980ACD2-AE23-41C6-991F-6AD9F7E3A783}" type="pres">
      <dgm:prSet presAssocID="{E58116B8-9CE5-4DEE-A8E2-BDDDD2FD738D}" presName="composite" presStyleCnt="0"/>
      <dgm:spPr/>
    </dgm:pt>
    <dgm:pt modelId="{1950619E-2094-4B27-A601-B4C8923593D0}" type="pres">
      <dgm:prSet presAssocID="{E58116B8-9CE5-4DEE-A8E2-BDDDD2FD738D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39FF5265-B3B6-4546-981A-9FCFC73374F8}" type="pres">
      <dgm:prSet presAssocID="{E58116B8-9CE5-4DEE-A8E2-BDDDD2FD738D}" presName="descendantText" presStyleLbl="alignAcc1" presStyleIdx="0" presStyleCnt="3">
        <dgm:presLayoutVars>
          <dgm:bulletEnabled val="1"/>
        </dgm:presLayoutVars>
      </dgm:prSet>
      <dgm:spPr/>
    </dgm:pt>
    <dgm:pt modelId="{6890046B-E240-44D5-87E3-8BA8DBBD7071}" type="pres">
      <dgm:prSet presAssocID="{1225D618-9365-416D-B17D-C63BADA4E14B}" presName="sp" presStyleCnt="0"/>
      <dgm:spPr/>
    </dgm:pt>
    <dgm:pt modelId="{D0AB2426-9131-4483-8037-EC9505C39E8E}" type="pres">
      <dgm:prSet presAssocID="{395CFE9D-E785-432C-A9F5-46E0F7EAA2A6}" presName="composite" presStyleCnt="0"/>
      <dgm:spPr/>
    </dgm:pt>
    <dgm:pt modelId="{94B676EF-D7F7-4B9C-907C-32E38764FF6D}" type="pres">
      <dgm:prSet presAssocID="{395CFE9D-E785-432C-A9F5-46E0F7EAA2A6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24796D53-1400-4C71-9BDD-517D4E6E5D1A}" type="pres">
      <dgm:prSet presAssocID="{395CFE9D-E785-432C-A9F5-46E0F7EAA2A6}" presName="descendantText" presStyleLbl="alignAcc1" presStyleIdx="1" presStyleCnt="3">
        <dgm:presLayoutVars>
          <dgm:bulletEnabled val="1"/>
        </dgm:presLayoutVars>
      </dgm:prSet>
      <dgm:spPr/>
    </dgm:pt>
    <dgm:pt modelId="{8B9EB984-8978-40D9-A723-EA02BC5F9F34}" type="pres">
      <dgm:prSet presAssocID="{CF2F4EBA-6F73-41E7-BC8B-37749E29C18B}" presName="sp" presStyleCnt="0"/>
      <dgm:spPr/>
    </dgm:pt>
    <dgm:pt modelId="{3D6B69AA-A28C-4955-BC83-73130813D8D1}" type="pres">
      <dgm:prSet presAssocID="{71A18341-E346-47A1-92A0-221BF09057FF}" presName="composite" presStyleCnt="0"/>
      <dgm:spPr/>
    </dgm:pt>
    <dgm:pt modelId="{E5DA5E64-BE67-464A-8913-982B94FA8146}" type="pres">
      <dgm:prSet presAssocID="{71A18341-E346-47A1-92A0-221BF09057FF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2E4C097B-4658-4F1B-8AB7-40F2DC262320}" type="pres">
      <dgm:prSet presAssocID="{71A18341-E346-47A1-92A0-221BF09057FF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E841D102-26CA-4E73-A450-1008A8CBB0AA}" srcId="{A613C31B-E4D0-4A96-976E-5F545CBE72AB}" destId="{71A18341-E346-47A1-92A0-221BF09057FF}" srcOrd="2" destOrd="0" parTransId="{731C38E7-2B59-4635-AF7D-F329BD1EF5DA}" sibTransId="{27D9CA7A-16D1-4BA1-9013-382A3FC00D7C}"/>
    <dgm:cxn modelId="{D8E9CC0F-4590-42B1-BF3B-2F8A10646474}" type="presOf" srcId="{9A590CF3-66A1-4276-BE86-60954E780A97}" destId="{39FF5265-B3B6-4546-981A-9FCFC73374F8}" srcOrd="0" destOrd="1" presId="urn:microsoft.com/office/officeart/2005/8/layout/chevron2"/>
    <dgm:cxn modelId="{9968EC1E-0421-465E-97AD-E1EB49744D19}" srcId="{395CFE9D-E785-432C-A9F5-46E0F7EAA2A6}" destId="{2BA1FFB4-8A3C-4F9D-8478-B400CBECF051}" srcOrd="0" destOrd="0" parTransId="{E8AC9B67-2A65-4AED-9DBC-64665C089605}" sibTransId="{50B8C65B-1CE8-4068-9932-04B28A31E883}"/>
    <dgm:cxn modelId="{A81F2322-A1F3-4FD6-92F5-41C7E629C202}" type="presOf" srcId="{564601B2-523C-46F4-8566-CC220BD46DA6}" destId="{2E4C097B-4658-4F1B-8AB7-40F2DC262320}" srcOrd="0" destOrd="0" presId="urn:microsoft.com/office/officeart/2005/8/layout/chevron2"/>
    <dgm:cxn modelId="{5AF75049-EC4A-493B-9CF3-F8AB7E40DFB1}" srcId="{A613C31B-E4D0-4A96-976E-5F545CBE72AB}" destId="{395CFE9D-E785-432C-A9F5-46E0F7EAA2A6}" srcOrd="1" destOrd="0" parTransId="{4F9E0FBC-B136-417E-ADB4-FC7DC5E0DF04}" sibTransId="{CF2F4EBA-6F73-41E7-BC8B-37749E29C18B}"/>
    <dgm:cxn modelId="{DFDC6B4C-AD94-4775-B376-DDC807D10B62}" type="presOf" srcId="{395CFE9D-E785-432C-A9F5-46E0F7EAA2A6}" destId="{94B676EF-D7F7-4B9C-907C-32E38764FF6D}" srcOrd="0" destOrd="0" presId="urn:microsoft.com/office/officeart/2005/8/layout/chevron2"/>
    <dgm:cxn modelId="{AC20C852-948F-4840-924E-DE4F4E0C3EA6}" srcId="{E58116B8-9CE5-4DEE-A8E2-BDDDD2FD738D}" destId="{9A590CF3-66A1-4276-BE86-60954E780A97}" srcOrd="1" destOrd="0" parTransId="{127C79BE-1F73-4D73-A6E0-031C50E6D9F7}" sibTransId="{E2DF72DB-CCD0-4BD9-AFC6-53DB26F2D843}"/>
    <dgm:cxn modelId="{5368CD8E-48B0-4A36-9B92-C20DD648D617}" srcId="{A613C31B-E4D0-4A96-976E-5F545CBE72AB}" destId="{E58116B8-9CE5-4DEE-A8E2-BDDDD2FD738D}" srcOrd="0" destOrd="0" parTransId="{92D309A7-E7FB-434D-A237-5BDC52D2F092}" sibTransId="{1225D618-9365-416D-B17D-C63BADA4E14B}"/>
    <dgm:cxn modelId="{13DFA3B0-D091-46A1-8CF2-4683AA8C91B6}" type="presOf" srcId="{94D1428F-7173-46DA-8349-8663CDE8CD01}" destId="{2E4C097B-4658-4F1B-8AB7-40F2DC262320}" srcOrd="0" destOrd="1" presId="urn:microsoft.com/office/officeart/2005/8/layout/chevron2"/>
    <dgm:cxn modelId="{8926C8B7-DA03-4407-A983-DE5E3147FE58}" type="presOf" srcId="{E58116B8-9CE5-4DEE-A8E2-BDDDD2FD738D}" destId="{1950619E-2094-4B27-A601-B4C8923593D0}" srcOrd="0" destOrd="0" presId="urn:microsoft.com/office/officeart/2005/8/layout/chevron2"/>
    <dgm:cxn modelId="{292B63BD-76A1-4FFF-AE85-834CEE7ABBE4}" type="presOf" srcId="{4BB79A7E-5F8A-4872-AA3F-C8EFFDF06F91}" destId="{24796D53-1400-4C71-9BDD-517D4E6E5D1A}" srcOrd="0" destOrd="1" presId="urn:microsoft.com/office/officeart/2005/8/layout/chevron2"/>
    <dgm:cxn modelId="{357B8ABD-CDB4-444A-81F4-5EB9D7F48066}" type="presOf" srcId="{C5B583E2-1830-4468-8379-02C4A1CBA318}" destId="{2E4C097B-4658-4F1B-8AB7-40F2DC262320}" srcOrd="0" destOrd="2" presId="urn:microsoft.com/office/officeart/2005/8/layout/chevron2"/>
    <dgm:cxn modelId="{035B4CCD-B645-432E-AAD4-F0A99118BB23}" srcId="{395CFE9D-E785-432C-A9F5-46E0F7EAA2A6}" destId="{4BB79A7E-5F8A-4872-AA3F-C8EFFDF06F91}" srcOrd="1" destOrd="0" parTransId="{DEEB24CC-CBF8-455E-900E-EF5BA9C2D452}" sibTransId="{639E7E1C-0ECB-4CCF-AFE6-CE7EEE83B8DA}"/>
    <dgm:cxn modelId="{3B4315CE-769A-412C-AA77-40E9E0869CAA}" srcId="{71A18341-E346-47A1-92A0-221BF09057FF}" destId="{564601B2-523C-46F4-8566-CC220BD46DA6}" srcOrd="0" destOrd="0" parTransId="{8A8C030D-962F-43BC-B6C0-9CF5C47465FF}" sibTransId="{093725D7-F8CF-41E5-8F58-95A56C4E1118}"/>
    <dgm:cxn modelId="{E3971FD2-0B69-47D8-AC88-C3C58C0C89E6}" srcId="{E58116B8-9CE5-4DEE-A8E2-BDDDD2FD738D}" destId="{70C6B201-89D1-4126-9695-066A956594AC}" srcOrd="0" destOrd="0" parTransId="{6F7345C7-32EF-4167-AFE9-D865FF9D24EA}" sibTransId="{54F71999-8EBF-450F-A6AB-4DAA4AD7010D}"/>
    <dgm:cxn modelId="{F377F6D8-DB78-4DCA-9EB9-30FD87B2C4AA}" type="presOf" srcId="{70C6B201-89D1-4126-9695-066A956594AC}" destId="{39FF5265-B3B6-4546-981A-9FCFC73374F8}" srcOrd="0" destOrd="0" presId="urn:microsoft.com/office/officeart/2005/8/layout/chevron2"/>
    <dgm:cxn modelId="{F29877DF-72B9-477A-A765-407EBB9EA108}" type="presOf" srcId="{A613C31B-E4D0-4A96-976E-5F545CBE72AB}" destId="{81B759ED-9F72-4F25-AB19-1BF33CFC1BA5}" srcOrd="0" destOrd="0" presId="urn:microsoft.com/office/officeart/2005/8/layout/chevron2"/>
    <dgm:cxn modelId="{02AFC6E4-24AA-4BE1-9708-3E02FDD1B190}" srcId="{71A18341-E346-47A1-92A0-221BF09057FF}" destId="{94D1428F-7173-46DA-8349-8663CDE8CD01}" srcOrd="1" destOrd="0" parTransId="{C213EF38-D01A-42D7-BFBF-4C73B5C880FF}" sibTransId="{DF616D00-CAA9-429D-9BA4-B49AD71435CC}"/>
    <dgm:cxn modelId="{26D194EE-6DA7-4913-85A4-5649A6A75893}" srcId="{71A18341-E346-47A1-92A0-221BF09057FF}" destId="{C5B583E2-1830-4468-8379-02C4A1CBA318}" srcOrd="2" destOrd="0" parTransId="{FE81CD38-973F-4771-8713-7DA40836DC5E}" sibTransId="{CDB7AE20-21F6-443C-AD6E-45534D15E220}"/>
    <dgm:cxn modelId="{476419F4-73D8-47A1-BEF6-1A1E5EC814E7}" type="presOf" srcId="{2BA1FFB4-8A3C-4F9D-8478-B400CBECF051}" destId="{24796D53-1400-4C71-9BDD-517D4E6E5D1A}" srcOrd="0" destOrd="0" presId="urn:microsoft.com/office/officeart/2005/8/layout/chevron2"/>
    <dgm:cxn modelId="{FB68A4FF-5528-4D26-B088-4378DB8D2838}" type="presOf" srcId="{71A18341-E346-47A1-92A0-221BF09057FF}" destId="{E5DA5E64-BE67-464A-8913-982B94FA8146}" srcOrd="0" destOrd="0" presId="urn:microsoft.com/office/officeart/2005/8/layout/chevron2"/>
    <dgm:cxn modelId="{5C06C32D-5CFC-4C75-92A8-FCA7E3053B1B}" type="presParOf" srcId="{81B759ED-9F72-4F25-AB19-1BF33CFC1BA5}" destId="{A980ACD2-AE23-41C6-991F-6AD9F7E3A783}" srcOrd="0" destOrd="0" presId="urn:microsoft.com/office/officeart/2005/8/layout/chevron2"/>
    <dgm:cxn modelId="{9ACD4D8A-51CC-4207-9A15-13E9B8B1FDF6}" type="presParOf" srcId="{A980ACD2-AE23-41C6-991F-6AD9F7E3A783}" destId="{1950619E-2094-4B27-A601-B4C8923593D0}" srcOrd="0" destOrd="0" presId="urn:microsoft.com/office/officeart/2005/8/layout/chevron2"/>
    <dgm:cxn modelId="{49E52C9E-0816-49B3-93ED-33819A80FF4D}" type="presParOf" srcId="{A980ACD2-AE23-41C6-991F-6AD9F7E3A783}" destId="{39FF5265-B3B6-4546-981A-9FCFC73374F8}" srcOrd="1" destOrd="0" presId="urn:microsoft.com/office/officeart/2005/8/layout/chevron2"/>
    <dgm:cxn modelId="{CB3E9E7F-14A9-4415-BFD6-8D961815F6D1}" type="presParOf" srcId="{81B759ED-9F72-4F25-AB19-1BF33CFC1BA5}" destId="{6890046B-E240-44D5-87E3-8BA8DBBD7071}" srcOrd="1" destOrd="0" presId="urn:microsoft.com/office/officeart/2005/8/layout/chevron2"/>
    <dgm:cxn modelId="{5B31010B-1113-4098-99E8-92A7119F7EA2}" type="presParOf" srcId="{81B759ED-9F72-4F25-AB19-1BF33CFC1BA5}" destId="{D0AB2426-9131-4483-8037-EC9505C39E8E}" srcOrd="2" destOrd="0" presId="urn:microsoft.com/office/officeart/2005/8/layout/chevron2"/>
    <dgm:cxn modelId="{AFD5EAD1-044E-43F6-A94F-6C3A0703BD6C}" type="presParOf" srcId="{D0AB2426-9131-4483-8037-EC9505C39E8E}" destId="{94B676EF-D7F7-4B9C-907C-32E38764FF6D}" srcOrd="0" destOrd="0" presId="urn:microsoft.com/office/officeart/2005/8/layout/chevron2"/>
    <dgm:cxn modelId="{E2CB08D8-466B-4169-AF4B-08A671A7FDDB}" type="presParOf" srcId="{D0AB2426-9131-4483-8037-EC9505C39E8E}" destId="{24796D53-1400-4C71-9BDD-517D4E6E5D1A}" srcOrd="1" destOrd="0" presId="urn:microsoft.com/office/officeart/2005/8/layout/chevron2"/>
    <dgm:cxn modelId="{2DCBE144-15B7-4FC8-9DAF-68FA6BA03A49}" type="presParOf" srcId="{81B759ED-9F72-4F25-AB19-1BF33CFC1BA5}" destId="{8B9EB984-8978-40D9-A723-EA02BC5F9F34}" srcOrd="3" destOrd="0" presId="urn:microsoft.com/office/officeart/2005/8/layout/chevron2"/>
    <dgm:cxn modelId="{9C2253B7-A567-4508-A663-F5230702A655}" type="presParOf" srcId="{81B759ED-9F72-4F25-AB19-1BF33CFC1BA5}" destId="{3D6B69AA-A28C-4955-BC83-73130813D8D1}" srcOrd="4" destOrd="0" presId="urn:microsoft.com/office/officeart/2005/8/layout/chevron2"/>
    <dgm:cxn modelId="{D416446E-129F-41C6-B547-7E7FEC002DDD}" type="presParOf" srcId="{3D6B69AA-A28C-4955-BC83-73130813D8D1}" destId="{E5DA5E64-BE67-464A-8913-982B94FA8146}" srcOrd="0" destOrd="0" presId="urn:microsoft.com/office/officeart/2005/8/layout/chevron2"/>
    <dgm:cxn modelId="{88BBEEC6-CD09-4368-AD6B-5C7FCB828D6C}" type="presParOf" srcId="{3D6B69AA-A28C-4955-BC83-73130813D8D1}" destId="{2E4C097B-4658-4F1B-8AB7-40F2DC26232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0CD370D-38B4-4759-B9E9-032D9DE73942}" type="doc">
      <dgm:prSet loTypeId="urn:microsoft.com/office/officeart/2005/8/layout/hList1" loCatId="list" qsTypeId="urn:microsoft.com/office/officeart/2005/8/quickstyle/simple1" qsCatId="simple" csTypeId="urn:microsoft.com/office/officeart/2005/8/colors/colorful4" csCatId="colorful"/>
      <dgm:spPr/>
      <dgm:t>
        <a:bodyPr/>
        <a:lstStyle/>
        <a:p>
          <a:endParaRPr lang="en-IN"/>
        </a:p>
      </dgm:t>
    </dgm:pt>
    <dgm:pt modelId="{E09AA3B9-7437-4954-951A-E939CF322B12}">
      <dgm:prSet/>
      <dgm:spPr/>
      <dgm:t>
        <a:bodyPr/>
        <a:lstStyle/>
        <a:p>
          <a:r>
            <a:rPr lang="en-IN" dirty="0"/>
            <a:t>Unit 1: Deep Learning</a:t>
          </a:r>
        </a:p>
      </dgm:t>
    </dgm:pt>
    <dgm:pt modelId="{76E4013F-281F-47BC-AD89-63E5DD49EF7B}" type="parTrans" cxnId="{589D811F-79E4-4023-80B6-9155598662E1}">
      <dgm:prSet/>
      <dgm:spPr/>
      <dgm:t>
        <a:bodyPr/>
        <a:lstStyle/>
        <a:p>
          <a:endParaRPr lang="en-IN"/>
        </a:p>
      </dgm:t>
    </dgm:pt>
    <dgm:pt modelId="{984E1759-8E30-4B6F-B1AD-6D1BAFDD51AD}" type="sibTrans" cxnId="{589D811F-79E4-4023-80B6-9155598662E1}">
      <dgm:prSet/>
      <dgm:spPr/>
      <dgm:t>
        <a:bodyPr/>
        <a:lstStyle/>
        <a:p>
          <a:endParaRPr lang="en-IN"/>
        </a:p>
      </dgm:t>
    </dgm:pt>
    <dgm:pt modelId="{6D36FCE1-7426-423B-9D71-4997C9A071E3}">
      <dgm:prSet/>
      <dgm:spPr/>
      <dgm:t>
        <a:bodyPr/>
        <a:lstStyle/>
        <a:p>
          <a:r>
            <a:rPr lang="en-US" b="0" i="0" dirty="0"/>
            <a:t>What is Deep Learning?  </a:t>
          </a:r>
          <a:endParaRPr lang="en-IN" dirty="0"/>
        </a:p>
      </dgm:t>
    </dgm:pt>
    <dgm:pt modelId="{0F55A479-8235-4571-A6BF-6E60497CC11C}" type="parTrans" cxnId="{049B1F3D-0F44-4955-9F5A-F5EE8592C472}">
      <dgm:prSet/>
      <dgm:spPr/>
      <dgm:t>
        <a:bodyPr/>
        <a:lstStyle/>
        <a:p>
          <a:endParaRPr lang="en-IN"/>
        </a:p>
      </dgm:t>
    </dgm:pt>
    <dgm:pt modelId="{C7D8D74D-D041-4AA8-AA1C-3FBADD62EAD6}" type="sibTrans" cxnId="{049B1F3D-0F44-4955-9F5A-F5EE8592C472}">
      <dgm:prSet/>
      <dgm:spPr/>
      <dgm:t>
        <a:bodyPr/>
        <a:lstStyle/>
        <a:p>
          <a:endParaRPr lang="en-IN"/>
        </a:p>
      </dgm:t>
    </dgm:pt>
    <dgm:pt modelId="{2FFA0C93-9020-4055-B50D-3E4ACC576C09}">
      <dgm:prSet/>
      <dgm:spPr/>
      <dgm:t>
        <a:bodyPr/>
        <a:lstStyle/>
        <a:p>
          <a:r>
            <a:rPr lang="en-US" b="0" i="0" dirty="0"/>
            <a:t>Concept of Neural Networks  </a:t>
          </a:r>
          <a:endParaRPr lang="en-IN" dirty="0"/>
        </a:p>
      </dgm:t>
    </dgm:pt>
    <dgm:pt modelId="{C94B48FE-C2C6-43F2-AE3B-C86F486399A3}" type="parTrans" cxnId="{ED5AAF81-7781-4326-BFE3-53DFA34F26FD}">
      <dgm:prSet/>
      <dgm:spPr/>
      <dgm:t>
        <a:bodyPr/>
        <a:lstStyle/>
        <a:p>
          <a:endParaRPr lang="en-IN"/>
        </a:p>
      </dgm:t>
    </dgm:pt>
    <dgm:pt modelId="{E0139CE9-FECB-41F8-B182-EE5F8CB4E7D6}" type="sibTrans" cxnId="{ED5AAF81-7781-4326-BFE3-53DFA34F26FD}">
      <dgm:prSet/>
      <dgm:spPr/>
      <dgm:t>
        <a:bodyPr/>
        <a:lstStyle/>
        <a:p>
          <a:endParaRPr lang="en-IN"/>
        </a:p>
      </dgm:t>
    </dgm:pt>
    <dgm:pt modelId="{A8BFD5CC-4E88-4325-80B4-0F67D9986DBA}">
      <dgm:prSet/>
      <dgm:spPr/>
      <dgm:t>
        <a:bodyPr/>
        <a:lstStyle/>
        <a:p>
          <a:r>
            <a:rPr lang="en-US" b="0" i="0"/>
            <a:t>Neurons, Weights and Bias  </a:t>
          </a:r>
          <a:endParaRPr lang="en-IN"/>
        </a:p>
      </dgm:t>
    </dgm:pt>
    <dgm:pt modelId="{C8E5B0B0-A6CC-47F1-8BC5-1562467F72C0}" type="parTrans" cxnId="{CF09B13C-C4C4-4CC4-B175-605AEBFDC040}">
      <dgm:prSet/>
      <dgm:spPr/>
      <dgm:t>
        <a:bodyPr/>
        <a:lstStyle/>
        <a:p>
          <a:endParaRPr lang="en-IN"/>
        </a:p>
      </dgm:t>
    </dgm:pt>
    <dgm:pt modelId="{5D704C61-7D22-44B0-8F0E-4C221E17F3B7}" type="sibTrans" cxnId="{CF09B13C-C4C4-4CC4-B175-605AEBFDC040}">
      <dgm:prSet/>
      <dgm:spPr/>
      <dgm:t>
        <a:bodyPr/>
        <a:lstStyle/>
        <a:p>
          <a:endParaRPr lang="en-IN"/>
        </a:p>
      </dgm:t>
    </dgm:pt>
    <dgm:pt modelId="{146A7B97-8C48-4A8B-A6B0-34B4AE2AF26B}">
      <dgm:prSet/>
      <dgm:spPr/>
      <dgm:t>
        <a:bodyPr/>
        <a:lstStyle/>
        <a:p>
          <a:r>
            <a:rPr lang="en-US" b="0" i="0"/>
            <a:t>Forward and Backward Propagation </a:t>
          </a:r>
          <a:endParaRPr lang="en-IN"/>
        </a:p>
      </dgm:t>
    </dgm:pt>
    <dgm:pt modelId="{1C921A91-F0A2-41F6-88BD-CC4DF0ACCFB4}" type="parTrans" cxnId="{5353A62D-E0DC-4B58-9594-8698429367E9}">
      <dgm:prSet/>
      <dgm:spPr/>
      <dgm:t>
        <a:bodyPr/>
        <a:lstStyle/>
        <a:p>
          <a:endParaRPr lang="en-IN"/>
        </a:p>
      </dgm:t>
    </dgm:pt>
    <dgm:pt modelId="{9E840FD7-A306-421D-95BF-65B8E5EA0A29}" type="sibTrans" cxnId="{5353A62D-E0DC-4B58-9594-8698429367E9}">
      <dgm:prSet/>
      <dgm:spPr/>
      <dgm:t>
        <a:bodyPr/>
        <a:lstStyle/>
        <a:p>
          <a:endParaRPr lang="en-IN"/>
        </a:p>
      </dgm:t>
    </dgm:pt>
    <dgm:pt modelId="{9FEE0FE3-423B-44A3-A768-ACEEBC79DCF7}">
      <dgm:prSet/>
      <dgm:spPr/>
      <dgm:t>
        <a:bodyPr/>
        <a:lstStyle/>
        <a:p>
          <a:r>
            <a:rPr lang="en-US"/>
            <a:t>Unit 2: Operational Deep Learning</a:t>
          </a:r>
          <a:endParaRPr lang="en-IN"/>
        </a:p>
      </dgm:t>
    </dgm:pt>
    <dgm:pt modelId="{78BA388B-F1ED-4092-988E-83FBD9D429DF}" type="parTrans" cxnId="{4E77CE52-04B4-4223-8D17-AB1F38302830}">
      <dgm:prSet/>
      <dgm:spPr/>
      <dgm:t>
        <a:bodyPr/>
        <a:lstStyle/>
        <a:p>
          <a:endParaRPr lang="en-IN"/>
        </a:p>
      </dgm:t>
    </dgm:pt>
    <dgm:pt modelId="{3868413F-AAB0-47AB-BC22-383C7EC49FA4}" type="sibTrans" cxnId="{4E77CE52-04B4-4223-8D17-AB1F38302830}">
      <dgm:prSet/>
      <dgm:spPr/>
      <dgm:t>
        <a:bodyPr/>
        <a:lstStyle/>
        <a:p>
          <a:endParaRPr lang="en-IN"/>
        </a:p>
      </dgm:t>
    </dgm:pt>
    <dgm:pt modelId="{4D70B8F9-E741-4266-B8F7-014B6D087BEE}">
      <dgm:prSet/>
      <dgm:spPr/>
      <dgm:t>
        <a:bodyPr/>
        <a:lstStyle/>
        <a:p>
          <a:r>
            <a:rPr lang="en-US" b="0" i="0"/>
            <a:t>Gradient Descent   </a:t>
          </a:r>
          <a:endParaRPr lang="en-IN"/>
        </a:p>
      </dgm:t>
    </dgm:pt>
    <dgm:pt modelId="{A4E9731D-CE00-4590-A0EA-0EE3F022E1BC}" type="parTrans" cxnId="{B977CBB9-288D-4FCB-AD0D-D8BBAA8EA732}">
      <dgm:prSet/>
      <dgm:spPr/>
      <dgm:t>
        <a:bodyPr/>
        <a:lstStyle/>
        <a:p>
          <a:endParaRPr lang="en-IN"/>
        </a:p>
      </dgm:t>
    </dgm:pt>
    <dgm:pt modelId="{3057932D-43BF-4629-9C2F-C74CDC4B4A0C}" type="sibTrans" cxnId="{B977CBB9-288D-4FCB-AD0D-D8BBAA8EA732}">
      <dgm:prSet/>
      <dgm:spPr/>
      <dgm:t>
        <a:bodyPr/>
        <a:lstStyle/>
        <a:p>
          <a:endParaRPr lang="en-IN"/>
        </a:p>
      </dgm:t>
    </dgm:pt>
    <dgm:pt modelId="{6FA1D894-EBBC-4C1F-9733-A243E4C54F82}">
      <dgm:prSet/>
      <dgm:spPr/>
      <dgm:t>
        <a:bodyPr/>
        <a:lstStyle/>
        <a:p>
          <a:r>
            <a:rPr lang="en-US" b="0" i="0"/>
            <a:t>Cross Entropy vs MSE  </a:t>
          </a:r>
          <a:endParaRPr lang="en-IN"/>
        </a:p>
      </dgm:t>
    </dgm:pt>
    <dgm:pt modelId="{7E3F6F7F-EAF3-43C9-BBF2-E077A84FF65F}" type="parTrans" cxnId="{E2E19533-9C30-46F2-883B-07D5F04BFADC}">
      <dgm:prSet/>
      <dgm:spPr/>
      <dgm:t>
        <a:bodyPr/>
        <a:lstStyle/>
        <a:p>
          <a:endParaRPr lang="en-IN"/>
        </a:p>
      </dgm:t>
    </dgm:pt>
    <dgm:pt modelId="{71F2B431-1D58-4294-9077-5C784C3DAB83}" type="sibTrans" cxnId="{E2E19533-9C30-46F2-883B-07D5F04BFADC}">
      <dgm:prSet/>
      <dgm:spPr/>
      <dgm:t>
        <a:bodyPr/>
        <a:lstStyle/>
        <a:p>
          <a:endParaRPr lang="en-IN"/>
        </a:p>
      </dgm:t>
    </dgm:pt>
    <dgm:pt modelId="{BC49A99B-24B4-4D78-BBC3-B497E1B2F41B}">
      <dgm:prSet/>
      <dgm:spPr/>
      <dgm:t>
        <a:bodyPr/>
        <a:lstStyle/>
        <a:p>
          <a:r>
            <a:rPr lang="en-US" b="0" i="0"/>
            <a:t>Tensorflow 2.0 and Keras API  </a:t>
          </a:r>
          <a:endParaRPr lang="en-IN"/>
        </a:p>
      </dgm:t>
    </dgm:pt>
    <dgm:pt modelId="{CD8281BC-C441-4A19-8393-9B0A46EB69F0}" type="parTrans" cxnId="{A0E4F050-682E-4040-A4F4-D6F6F1BCEB36}">
      <dgm:prSet/>
      <dgm:spPr/>
      <dgm:t>
        <a:bodyPr/>
        <a:lstStyle/>
        <a:p>
          <a:endParaRPr lang="en-IN"/>
        </a:p>
      </dgm:t>
    </dgm:pt>
    <dgm:pt modelId="{7705ABDE-2843-478F-BA4A-7050B76E5588}" type="sibTrans" cxnId="{A0E4F050-682E-4040-A4F4-D6F6F1BCEB36}">
      <dgm:prSet/>
      <dgm:spPr/>
      <dgm:t>
        <a:bodyPr/>
        <a:lstStyle/>
        <a:p>
          <a:endParaRPr lang="en-IN"/>
        </a:p>
      </dgm:t>
    </dgm:pt>
    <dgm:pt modelId="{D69B4E51-1056-4648-BDE6-0C05B3B504B7}">
      <dgm:prSet/>
      <dgm:spPr/>
      <dgm:t>
        <a:bodyPr/>
        <a:lstStyle/>
        <a:p>
          <a:r>
            <a:rPr lang="en-US" b="0" i="0"/>
            <a:t>What are Tensors?</a:t>
          </a:r>
          <a:endParaRPr lang="en-IN"/>
        </a:p>
      </dgm:t>
    </dgm:pt>
    <dgm:pt modelId="{2AC6B5BC-275B-4C1E-A9BA-59E4DE3A73DD}" type="parTrans" cxnId="{28B23109-1492-44BF-82CE-63DFA3EE9C15}">
      <dgm:prSet/>
      <dgm:spPr/>
      <dgm:t>
        <a:bodyPr/>
        <a:lstStyle/>
        <a:p>
          <a:endParaRPr lang="en-IN"/>
        </a:p>
      </dgm:t>
    </dgm:pt>
    <dgm:pt modelId="{FAE944B6-6F98-4D6C-81A2-B49EBD97FF54}" type="sibTrans" cxnId="{28B23109-1492-44BF-82CE-63DFA3EE9C15}">
      <dgm:prSet/>
      <dgm:spPr/>
      <dgm:t>
        <a:bodyPr/>
        <a:lstStyle/>
        <a:p>
          <a:endParaRPr lang="en-IN"/>
        </a:p>
      </dgm:t>
    </dgm:pt>
    <dgm:pt modelId="{72154072-54FE-4CE6-9467-094216D278AE}">
      <dgm:prSet/>
      <dgm:spPr/>
      <dgm:t>
        <a:bodyPr/>
        <a:lstStyle/>
        <a:p>
          <a:r>
            <a:rPr lang="en-IN"/>
            <a:t>Unit 3: Computer Vision Basics</a:t>
          </a:r>
        </a:p>
      </dgm:t>
    </dgm:pt>
    <dgm:pt modelId="{C54F7CB5-A222-4BB3-8BCA-3349764ABF2B}" type="parTrans" cxnId="{06B8E39B-77DC-48F8-9AF0-60E2D42F3684}">
      <dgm:prSet/>
      <dgm:spPr/>
      <dgm:t>
        <a:bodyPr/>
        <a:lstStyle/>
        <a:p>
          <a:endParaRPr lang="en-IN"/>
        </a:p>
      </dgm:t>
    </dgm:pt>
    <dgm:pt modelId="{FFE66E6C-9028-43F3-9622-C015F3D4F80D}" type="sibTrans" cxnId="{06B8E39B-77DC-48F8-9AF0-60E2D42F3684}">
      <dgm:prSet/>
      <dgm:spPr/>
      <dgm:t>
        <a:bodyPr/>
        <a:lstStyle/>
        <a:p>
          <a:endParaRPr lang="en-IN"/>
        </a:p>
      </dgm:t>
    </dgm:pt>
    <dgm:pt modelId="{17B8EF00-2C78-44C8-8718-402186F5725F}">
      <dgm:prSet/>
      <dgm:spPr/>
      <dgm:t>
        <a:bodyPr/>
        <a:lstStyle/>
        <a:p>
          <a:r>
            <a:rPr lang="en-US"/>
            <a:t>Image Fundamentals: Pixels  </a:t>
          </a:r>
          <a:endParaRPr lang="en-IN"/>
        </a:p>
      </dgm:t>
    </dgm:pt>
    <dgm:pt modelId="{FDDCDE0F-0EE4-4C50-9A9F-BF5702489AB3}" type="parTrans" cxnId="{2C171F4A-21A6-4691-A2FE-0719E430582D}">
      <dgm:prSet/>
      <dgm:spPr/>
      <dgm:t>
        <a:bodyPr/>
        <a:lstStyle/>
        <a:p>
          <a:endParaRPr lang="en-IN"/>
        </a:p>
      </dgm:t>
    </dgm:pt>
    <dgm:pt modelId="{C96811C4-9EA7-49BF-842C-19DA322CBCDD}" type="sibTrans" cxnId="{2C171F4A-21A6-4691-A2FE-0719E430582D}">
      <dgm:prSet/>
      <dgm:spPr/>
      <dgm:t>
        <a:bodyPr/>
        <a:lstStyle/>
        <a:p>
          <a:endParaRPr lang="en-IN"/>
        </a:p>
      </dgm:t>
    </dgm:pt>
    <dgm:pt modelId="{93DB5DEE-5EB1-4592-BEB0-828787312DAC}">
      <dgm:prSet/>
      <dgm:spPr/>
      <dgm:t>
        <a:bodyPr/>
        <a:lstStyle/>
        <a:p>
          <a:r>
            <a:rPr lang="en-US"/>
            <a:t>Grayscale vs Color  </a:t>
          </a:r>
          <a:endParaRPr lang="en-IN"/>
        </a:p>
      </dgm:t>
    </dgm:pt>
    <dgm:pt modelId="{F80E42DF-D724-4EE2-847F-8E2AAF88788D}" type="parTrans" cxnId="{B53035CF-9B6F-4273-90DC-B12524C09623}">
      <dgm:prSet/>
      <dgm:spPr/>
      <dgm:t>
        <a:bodyPr/>
        <a:lstStyle/>
        <a:p>
          <a:endParaRPr lang="en-IN"/>
        </a:p>
      </dgm:t>
    </dgm:pt>
    <dgm:pt modelId="{68966C39-41AB-4945-8975-63518ADF7E1D}" type="sibTrans" cxnId="{B53035CF-9B6F-4273-90DC-B12524C09623}">
      <dgm:prSet/>
      <dgm:spPr/>
      <dgm:t>
        <a:bodyPr/>
        <a:lstStyle/>
        <a:p>
          <a:endParaRPr lang="en-IN"/>
        </a:p>
      </dgm:t>
    </dgm:pt>
    <dgm:pt modelId="{6196F41E-E600-468F-B39D-995B4D686E92}">
      <dgm:prSet/>
      <dgm:spPr/>
      <dgm:t>
        <a:bodyPr/>
        <a:lstStyle/>
        <a:p>
          <a:r>
            <a:rPr lang="en-US"/>
            <a:t>Computer Vision – With Open cv and Keras </a:t>
          </a:r>
          <a:endParaRPr lang="en-IN"/>
        </a:p>
      </dgm:t>
    </dgm:pt>
    <dgm:pt modelId="{C003911C-8B3F-479D-8329-92F987D6EC2B}" type="parTrans" cxnId="{C3A7A72F-B4E0-4E59-A154-332D6530A38D}">
      <dgm:prSet/>
      <dgm:spPr/>
      <dgm:t>
        <a:bodyPr/>
        <a:lstStyle/>
        <a:p>
          <a:endParaRPr lang="en-IN"/>
        </a:p>
      </dgm:t>
    </dgm:pt>
    <dgm:pt modelId="{A45DA16A-2014-41F1-A8C6-5AAB2CFA84EC}" type="sibTrans" cxnId="{C3A7A72F-B4E0-4E59-A154-332D6530A38D}">
      <dgm:prSet/>
      <dgm:spPr/>
      <dgm:t>
        <a:bodyPr/>
        <a:lstStyle/>
        <a:p>
          <a:endParaRPr lang="en-IN"/>
        </a:p>
      </dgm:t>
    </dgm:pt>
    <dgm:pt modelId="{B4CA22AC-B7BC-45AD-AD08-BB9106E6477C}">
      <dgm:prSet/>
      <dgm:spPr/>
      <dgm:t>
        <a:bodyPr/>
        <a:lstStyle/>
        <a:p>
          <a:r>
            <a:rPr lang="en-US"/>
            <a:t>Convolutional Neural Network </a:t>
          </a:r>
          <a:endParaRPr lang="en-IN"/>
        </a:p>
      </dgm:t>
    </dgm:pt>
    <dgm:pt modelId="{B438DF10-0E16-4EBD-A7F4-51B6147C5F6B}" type="parTrans" cxnId="{707118E5-6DA7-4747-8FF6-EE1AB54B49BD}">
      <dgm:prSet/>
      <dgm:spPr/>
      <dgm:t>
        <a:bodyPr/>
        <a:lstStyle/>
        <a:p>
          <a:endParaRPr lang="en-IN"/>
        </a:p>
      </dgm:t>
    </dgm:pt>
    <dgm:pt modelId="{11FF7E02-A214-437A-A5FB-7FDEDFD78C9D}" type="sibTrans" cxnId="{707118E5-6DA7-4747-8FF6-EE1AB54B49BD}">
      <dgm:prSet/>
      <dgm:spPr/>
      <dgm:t>
        <a:bodyPr/>
        <a:lstStyle/>
        <a:p>
          <a:endParaRPr lang="en-IN"/>
        </a:p>
      </dgm:t>
    </dgm:pt>
    <dgm:pt modelId="{F67B1F72-4C08-429F-90D2-C2A4FB2FDED1}">
      <dgm:prSet/>
      <dgm:spPr/>
      <dgm:t>
        <a:bodyPr/>
        <a:lstStyle/>
        <a:p>
          <a:r>
            <a:rPr lang="en-US"/>
            <a:t>Unit 4: Computer Vision with Open VINO</a:t>
          </a:r>
          <a:endParaRPr lang="en-IN"/>
        </a:p>
      </dgm:t>
    </dgm:pt>
    <dgm:pt modelId="{FECA9463-922E-49FB-B514-3650ACE0E928}" type="parTrans" cxnId="{76966B8E-3E12-44E7-9C3D-8A11540FB3E2}">
      <dgm:prSet/>
      <dgm:spPr/>
      <dgm:t>
        <a:bodyPr/>
        <a:lstStyle/>
        <a:p>
          <a:endParaRPr lang="en-IN"/>
        </a:p>
      </dgm:t>
    </dgm:pt>
    <dgm:pt modelId="{ACDE3209-8462-4CBC-B6D9-F9195D371735}" type="sibTrans" cxnId="{76966B8E-3E12-44E7-9C3D-8A11540FB3E2}">
      <dgm:prSet/>
      <dgm:spPr/>
      <dgm:t>
        <a:bodyPr/>
        <a:lstStyle/>
        <a:p>
          <a:endParaRPr lang="en-IN"/>
        </a:p>
      </dgm:t>
    </dgm:pt>
    <dgm:pt modelId="{A65E1AA7-F730-45B6-AB67-F365EA3CE764}">
      <dgm:prSet/>
      <dgm:spPr/>
      <dgm:t>
        <a:bodyPr/>
        <a:lstStyle/>
        <a:p>
          <a:r>
            <a:rPr lang="en-IN" b="0" i="0"/>
            <a:t>Introduction OpenVINO  </a:t>
          </a:r>
          <a:endParaRPr lang="en-IN"/>
        </a:p>
      </dgm:t>
    </dgm:pt>
    <dgm:pt modelId="{024509BF-3352-4926-AFB3-D525337BE241}" type="parTrans" cxnId="{1EA4EE79-8BF8-4ECD-864C-5192DF9FED73}">
      <dgm:prSet/>
      <dgm:spPr/>
      <dgm:t>
        <a:bodyPr/>
        <a:lstStyle/>
        <a:p>
          <a:endParaRPr lang="en-IN"/>
        </a:p>
      </dgm:t>
    </dgm:pt>
    <dgm:pt modelId="{06088973-9516-4999-A141-1CE3F6B40086}" type="sibTrans" cxnId="{1EA4EE79-8BF8-4ECD-864C-5192DF9FED73}">
      <dgm:prSet/>
      <dgm:spPr/>
      <dgm:t>
        <a:bodyPr/>
        <a:lstStyle/>
        <a:p>
          <a:endParaRPr lang="en-IN"/>
        </a:p>
      </dgm:t>
    </dgm:pt>
    <dgm:pt modelId="{DC97205A-F8BB-4508-A41A-6AA18B1D5427}">
      <dgm:prSet/>
      <dgm:spPr/>
      <dgm:t>
        <a:bodyPr/>
        <a:lstStyle/>
        <a:p>
          <a:r>
            <a:rPr lang="en-IN" b="0" i="0"/>
            <a:t>Open VINO Toolkit Components </a:t>
          </a:r>
          <a:endParaRPr lang="en-IN"/>
        </a:p>
      </dgm:t>
    </dgm:pt>
    <dgm:pt modelId="{79E5A4B6-6D00-459F-AB11-FC5A0F1B61AC}" type="parTrans" cxnId="{6DC5F43E-CAC9-4891-AABD-77A862677C36}">
      <dgm:prSet/>
      <dgm:spPr/>
      <dgm:t>
        <a:bodyPr/>
        <a:lstStyle/>
        <a:p>
          <a:endParaRPr lang="en-IN"/>
        </a:p>
      </dgm:t>
    </dgm:pt>
    <dgm:pt modelId="{1AF76AEC-A63E-478C-AED8-01B85464CA97}" type="sibTrans" cxnId="{6DC5F43E-CAC9-4891-AABD-77A862677C36}">
      <dgm:prSet/>
      <dgm:spPr/>
      <dgm:t>
        <a:bodyPr/>
        <a:lstStyle/>
        <a:p>
          <a:endParaRPr lang="en-IN"/>
        </a:p>
      </dgm:t>
    </dgm:pt>
    <dgm:pt modelId="{18C64C6E-0EC9-4A23-878A-337261EB611B}">
      <dgm:prSet/>
      <dgm:spPr/>
      <dgm:t>
        <a:bodyPr/>
        <a:lstStyle/>
        <a:p>
          <a:r>
            <a:rPr lang="en-IN" b="0" i="0"/>
            <a:t>Working with Model Optimizer </a:t>
          </a:r>
          <a:endParaRPr lang="en-IN"/>
        </a:p>
      </dgm:t>
    </dgm:pt>
    <dgm:pt modelId="{413628C7-1FB8-4B42-B3DE-C2C580E0001F}" type="parTrans" cxnId="{03106924-4AA7-4C0B-9987-00908B2048E6}">
      <dgm:prSet/>
      <dgm:spPr/>
      <dgm:t>
        <a:bodyPr/>
        <a:lstStyle/>
        <a:p>
          <a:endParaRPr lang="en-IN"/>
        </a:p>
      </dgm:t>
    </dgm:pt>
    <dgm:pt modelId="{E33A7387-4346-447A-B10A-F82F74BAD9ED}" type="sibTrans" cxnId="{03106924-4AA7-4C0B-9987-00908B2048E6}">
      <dgm:prSet/>
      <dgm:spPr/>
      <dgm:t>
        <a:bodyPr/>
        <a:lstStyle/>
        <a:p>
          <a:endParaRPr lang="en-IN"/>
        </a:p>
      </dgm:t>
    </dgm:pt>
    <dgm:pt modelId="{1578A5A2-79AE-44B3-BB0E-7960CA5899EC}">
      <dgm:prSet/>
      <dgm:spPr/>
      <dgm:t>
        <a:bodyPr/>
        <a:lstStyle/>
        <a:p>
          <a:r>
            <a:rPr lang="en-IN" b="0" i="0" dirty="0"/>
            <a:t>Optimizing TensorFlow, </a:t>
          </a:r>
          <a:r>
            <a:rPr lang="en-IN" b="0" i="0" dirty="0" err="1"/>
            <a:t>Keras</a:t>
          </a:r>
          <a:r>
            <a:rPr lang="en-IN" b="0" i="0" dirty="0"/>
            <a:t> and </a:t>
          </a:r>
          <a:r>
            <a:rPr lang="en-IN" b="0" i="0" dirty="0" err="1"/>
            <a:t>PyTorch</a:t>
          </a:r>
          <a:r>
            <a:rPr lang="en-IN" b="0" i="0" dirty="0"/>
            <a:t> model using Model Optimizer (P) </a:t>
          </a:r>
          <a:endParaRPr lang="en-IN" dirty="0"/>
        </a:p>
      </dgm:t>
    </dgm:pt>
    <dgm:pt modelId="{FB38A548-5AD6-4694-A23D-01F590EF7F42}" type="parTrans" cxnId="{095ED93A-CB79-45C8-B588-59E7C467A30C}">
      <dgm:prSet/>
      <dgm:spPr/>
      <dgm:t>
        <a:bodyPr/>
        <a:lstStyle/>
        <a:p>
          <a:endParaRPr lang="en-IN"/>
        </a:p>
      </dgm:t>
    </dgm:pt>
    <dgm:pt modelId="{25BB54C5-C932-4280-8AD8-CC111A5669AE}" type="sibTrans" cxnId="{095ED93A-CB79-45C8-B588-59E7C467A30C}">
      <dgm:prSet/>
      <dgm:spPr/>
      <dgm:t>
        <a:bodyPr/>
        <a:lstStyle/>
        <a:p>
          <a:endParaRPr lang="en-IN"/>
        </a:p>
      </dgm:t>
    </dgm:pt>
    <dgm:pt modelId="{40F6C18D-F724-40ED-AA29-4D3AFA77181E}">
      <dgm:prSet/>
      <dgm:spPr/>
      <dgm:t>
        <a:bodyPr/>
        <a:lstStyle/>
        <a:p>
          <a:r>
            <a:rPr lang="en-IN" b="0" i="0"/>
            <a:t>Exploring Model Zoo for PreTrained Model </a:t>
          </a:r>
          <a:endParaRPr lang="en-IN"/>
        </a:p>
      </dgm:t>
    </dgm:pt>
    <dgm:pt modelId="{79453E6A-D711-4D67-9364-258EB19D1748}" type="parTrans" cxnId="{232CC118-A9E1-4BCC-88A5-C4322A1FB432}">
      <dgm:prSet/>
      <dgm:spPr/>
      <dgm:t>
        <a:bodyPr/>
        <a:lstStyle/>
        <a:p>
          <a:endParaRPr lang="en-IN"/>
        </a:p>
      </dgm:t>
    </dgm:pt>
    <dgm:pt modelId="{1DB6AA07-0084-493A-BB54-1500118011F5}" type="sibTrans" cxnId="{232CC118-A9E1-4BCC-88A5-C4322A1FB432}">
      <dgm:prSet/>
      <dgm:spPr/>
      <dgm:t>
        <a:bodyPr/>
        <a:lstStyle/>
        <a:p>
          <a:endParaRPr lang="en-IN"/>
        </a:p>
      </dgm:t>
    </dgm:pt>
    <dgm:pt modelId="{89604D26-BDD4-4F03-BB7C-9C6B03E6084E}">
      <dgm:prSet/>
      <dgm:spPr/>
      <dgm:t>
        <a:bodyPr/>
        <a:lstStyle/>
        <a:p>
          <a:r>
            <a:rPr lang="en-IN" b="0" i="0"/>
            <a:t>OpenVINO™ Deep Learning Workbench </a:t>
          </a:r>
          <a:endParaRPr lang="en-IN"/>
        </a:p>
      </dgm:t>
    </dgm:pt>
    <dgm:pt modelId="{4CDDEB31-0D2A-4CB3-9D0C-70A6955E1180}" type="parTrans" cxnId="{7E51943F-D9C8-4114-8359-9F374D39FD85}">
      <dgm:prSet/>
      <dgm:spPr/>
      <dgm:t>
        <a:bodyPr/>
        <a:lstStyle/>
        <a:p>
          <a:endParaRPr lang="en-IN"/>
        </a:p>
      </dgm:t>
    </dgm:pt>
    <dgm:pt modelId="{110C5167-701D-4744-A807-F0429864B4CD}" type="sibTrans" cxnId="{7E51943F-D9C8-4114-8359-9F374D39FD85}">
      <dgm:prSet/>
      <dgm:spPr/>
      <dgm:t>
        <a:bodyPr/>
        <a:lstStyle/>
        <a:p>
          <a:endParaRPr lang="en-IN"/>
        </a:p>
      </dgm:t>
    </dgm:pt>
    <dgm:pt modelId="{3089B2C8-0DAD-4D27-A137-72EEF1CB164A}" type="pres">
      <dgm:prSet presAssocID="{10CD370D-38B4-4759-B9E9-032D9DE73942}" presName="Name0" presStyleCnt="0">
        <dgm:presLayoutVars>
          <dgm:dir/>
          <dgm:animLvl val="lvl"/>
          <dgm:resizeHandles val="exact"/>
        </dgm:presLayoutVars>
      </dgm:prSet>
      <dgm:spPr/>
    </dgm:pt>
    <dgm:pt modelId="{F5D8AB14-C359-4FBA-9F77-452F7BF2873A}" type="pres">
      <dgm:prSet presAssocID="{E09AA3B9-7437-4954-951A-E939CF322B12}" presName="composite" presStyleCnt="0"/>
      <dgm:spPr/>
    </dgm:pt>
    <dgm:pt modelId="{9B3545C9-5492-40E8-8191-B712D4203E95}" type="pres">
      <dgm:prSet presAssocID="{E09AA3B9-7437-4954-951A-E939CF322B12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E43BB4D9-C30C-4586-A775-B9694FB4CE0A}" type="pres">
      <dgm:prSet presAssocID="{E09AA3B9-7437-4954-951A-E939CF322B12}" presName="desTx" presStyleLbl="alignAccFollowNode1" presStyleIdx="0" presStyleCnt="4">
        <dgm:presLayoutVars>
          <dgm:bulletEnabled val="1"/>
        </dgm:presLayoutVars>
      </dgm:prSet>
      <dgm:spPr/>
    </dgm:pt>
    <dgm:pt modelId="{A6D36853-C93E-45CD-9FD1-67E94CD69FAE}" type="pres">
      <dgm:prSet presAssocID="{984E1759-8E30-4B6F-B1AD-6D1BAFDD51AD}" presName="space" presStyleCnt="0"/>
      <dgm:spPr/>
    </dgm:pt>
    <dgm:pt modelId="{3C5C2E02-7720-427F-A7ED-9D7DF52A84B4}" type="pres">
      <dgm:prSet presAssocID="{9FEE0FE3-423B-44A3-A768-ACEEBC79DCF7}" presName="composite" presStyleCnt="0"/>
      <dgm:spPr/>
    </dgm:pt>
    <dgm:pt modelId="{1368D13C-8DEC-44B5-A80F-BED600142D95}" type="pres">
      <dgm:prSet presAssocID="{9FEE0FE3-423B-44A3-A768-ACEEBC79DCF7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A540B8B2-6966-4292-AA33-D516469701E3}" type="pres">
      <dgm:prSet presAssocID="{9FEE0FE3-423B-44A3-A768-ACEEBC79DCF7}" presName="desTx" presStyleLbl="alignAccFollowNode1" presStyleIdx="1" presStyleCnt="4">
        <dgm:presLayoutVars>
          <dgm:bulletEnabled val="1"/>
        </dgm:presLayoutVars>
      </dgm:prSet>
      <dgm:spPr/>
    </dgm:pt>
    <dgm:pt modelId="{7CAED2CC-60EC-451A-9C09-6CF04F7AABCF}" type="pres">
      <dgm:prSet presAssocID="{3868413F-AAB0-47AB-BC22-383C7EC49FA4}" presName="space" presStyleCnt="0"/>
      <dgm:spPr/>
    </dgm:pt>
    <dgm:pt modelId="{DFDA4D93-DF57-427D-9C40-84C1EEEA3065}" type="pres">
      <dgm:prSet presAssocID="{72154072-54FE-4CE6-9467-094216D278AE}" presName="composite" presStyleCnt="0"/>
      <dgm:spPr/>
    </dgm:pt>
    <dgm:pt modelId="{1337B9CD-EF40-4E27-9CD6-EE0791A611C0}" type="pres">
      <dgm:prSet presAssocID="{72154072-54FE-4CE6-9467-094216D278AE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1BD3C712-0E91-4C9C-9638-0B7A93B30CFF}" type="pres">
      <dgm:prSet presAssocID="{72154072-54FE-4CE6-9467-094216D278AE}" presName="desTx" presStyleLbl="alignAccFollowNode1" presStyleIdx="2" presStyleCnt="4">
        <dgm:presLayoutVars>
          <dgm:bulletEnabled val="1"/>
        </dgm:presLayoutVars>
      </dgm:prSet>
      <dgm:spPr/>
    </dgm:pt>
    <dgm:pt modelId="{398140FE-D788-4442-A908-3F22081925E5}" type="pres">
      <dgm:prSet presAssocID="{FFE66E6C-9028-43F3-9622-C015F3D4F80D}" presName="space" presStyleCnt="0"/>
      <dgm:spPr/>
    </dgm:pt>
    <dgm:pt modelId="{955B8EB3-8D9A-4CDE-B9E7-DF448CFA3E93}" type="pres">
      <dgm:prSet presAssocID="{F67B1F72-4C08-429F-90D2-C2A4FB2FDED1}" presName="composite" presStyleCnt="0"/>
      <dgm:spPr/>
    </dgm:pt>
    <dgm:pt modelId="{FBE67F18-6D36-4DE1-9233-7D3ACFAEFFA2}" type="pres">
      <dgm:prSet presAssocID="{F67B1F72-4C08-429F-90D2-C2A4FB2FDED1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98F8CA56-C1E1-4B4A-8E82-A3A806D38B10}" type="pres">
      <dgm:prSet presAssocID="{F67B1F72-4C08-429F-90D2-C2A4FB2FDED1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334CCC06-1968-4B8C-8625-AC163CB4FD67}" type="presOf" srcId="{18C64C6E-0EC9-4A23-878A-337261EB611B}" destId="{98F8CA56-C1E1-4B4A-8E82-A3A806D38B10}" srcOrd="0" destOrd="2" presId="urn:microsoft.com/office/officeart/2005/8/layout/hList1"/>
    <dgm:cxn modelId="{28B23109-1492-44BF-82CE-63DFA3EE9C15}" srcId="{9FEE0FE3-423B-44A3-A768-ACEEBC79DCF7}" destId="{D69B4E51-1056-4648-BDE6-0C05B3B504B7}" srcOrd="3" destOrd="0" parTransId="{2AC6B5BC-275B-4C1E-A9BA-59E4DE3A73DD}" sibTransId="{FAE944B6-6F98-4D6C-81A2-B49EBD97FF54}"/>
    <dgm:cxn modelId="{5CE3C20E-FAE0-44FA-B2CF-EB82B12C3772}" type="presOf" srcId="{93DB5DEE-5EB1-4592-BEB0-828787312DAC}" destId="{1BD3C712-0E91-4C9C-9638-0B7A93B30CFF}" srcOrd="0" destOrd="1" presId="urn:microsoft.com/office/officeart/2005/8/layout/hList1"/>
    <dgm:cxn modelId="{232CC118-A9E1-4BCC-88A5-C4322A1FB432}" srcId="{F67B1F72-4C08-429F-90D2-C2A4FB2FDED1}" destId="{40F6C18D-F724-40ED-AA29-4D3AFA77181E}" srcOrd="4" destOrd="0" parTransId="{79453E6A-D711-4D67-9364-258EB19D1748}" sibTransId="{1DB6AA07-0084-493A-BB54-1500118011F5}"/>
    <dgm:cxn modelId="{B3ECE519-FAF9-4616-B6EF-09430EB1B7F9}" type="presOf" srcId="{A65E1AA7-F730-45B6-AB67-F365EA3CE764}" destId="{98F8CA56-C1E1-4B4A-8E82-A3A806D38B10}" srcOrd="0" destOrd="0" presId="urn:microsoft.com/office/officeart/2005/8/layout/hList1"/>
    <dgm:cxn modelId="{589D811F-79E4-4023-80B6-9155598662E1}" srcId="{10CD370D-38B4-4759-B9E9-032D9DE73942}" destId="{E09AA3B9-7437-4954-951A-E939CF322B12}" srcOrd="0" destOrd="0" parTransId="{76E4013F-281F-47BC-AD89-63E5DD49EF7B}" sibTransId="{984E1759-8E30-4B6F-B1AD-6D1BAFDD51AD}"/>
    <dgm:cxn modelId="{03106924-4AA7-4C0B-9987-00908B2048E6}" srcId="{F67B1F72-4C08-429F-90D2-C2A4FB2FDED1}" destId="{18C64C6E-0EC9-4A23-878A-337261EB611B}" srcOrd="2" destOrd="0" parTransId="{413628C7-1FB8-4B42-B3DE-C2C580E0001F}" sibTransId="{E33A7387-4346-447A-B10A-F82F74BAD9ED}"/>
    <dgm:cxn modelId="{99FF842B-0EDA-4D5B-9F6B-D800115CA427}" type="presOf" srcId="{E09AA3B9-7437-4954-951A-E939CF322B12}" destId="{9B3545C9-5492-40E8-8191-B712D4203E95}" srcOrd="0" destOrd="0" presId="urn:microsoft.com/office/officeart/2005/8/layout/hList1"/>
    <dgm:cxn modelId="{1F0C892D-5868-40E1-84F1-9B01D11C5B81}" type="presOf" srcId="{1578A5A2-79AE-44B3-BB0E-7960CA5899EC}" destId="{98F8CA56-C1E1-4B4A-8E82-A3A806D38B10}" srcOrd="0" destOrd="3" presId="urn:microsoft.com/office/officeart/2005/8/layout/hList1"/>
    <dgm:cxn modelId="{5353A62D-E0DC-4B58-9594-8698429367E9}" srcId="{E09AA3B9-7437-4954-951A-E939CF322B12}" destId="{146A7B97-8C48-4A8B-A6B0-34B4AE2AF26B}" srcOrd="3" destOrd="0" parTransId="{1C921A91-F0A2-41F6-88BD-CC4DF0ACCFB4}" sibTransId="{9E840FD7-A306-421D-95BF-65B8E5EA0A29}"/>
    <dgm:cxn modelId="{C3A7A72F-B4E0-4E59-A154-332D6530A38D}" srcId="{72154072-54FE-4CE6-9467-094216D278AE}" destId="{6196F41E-E600-468F-B39D-995B4D686E92}" srcOrd="2" destOrd="0" parTransId="{C003911C-8B3F-479D-8329-92F987D6EC2B}" sibTransId="{A45DA16A-2014-41F1-A8C6-5AAB2CFA84EC}"/>
    <dgm:cxn modelId="{5C1AAC32-CD89-4FFF-8B61-F5A1D60A8D48}" type="presOf" srcId="{6196F41E-E600-468F-B39D-995B4D686E92}" destId="{1BD3C712-0E91-4C9C-9638-0B7A93B30CFF}" srcOrd="0" destOrd="2" presId="urn:microsoft.com/office/officeart/2005/8/layout/hList1"/>
    <dgm:cxn modelId="{03F30C33-D878-473D-B5F2-E8DADAD3D7AD}" type="presOf" srcId="{10CD370D-38B4-4759-B9E9-032D9DE73942}" destId="{3089B2C8-0DAD-4D27-A137-72EEF1CB164A}" srcOrd="0" destOrd="0" presId="urn:microsoft.com/office/officeart/2005/8/layout/hList1"/>
    <dgm:cxn modelId="{E2E19533-9C30-46F2-883B-07D5F04BFADC}" srcId="{9FEE0FE3-423B-44A3-A768-ACEEBC79DCF7}" destId="{6FA1D894-EBBC-4C1F-9733-A243E4C54F82}" srcOrd="1" destOrd="0" parTransId="{7E3F6F7F-EAF3-43C9-BBF2-E077A84FF65F}" sibTransId="{71F2B431-1D58-4294-9077-5C784C3DAB83}"/>
    <dgm:cxn modelId="{FF5CCB37-6195-4D2F-A4EE-EA9A0987A762}" type="presOf" srcId="{89604D26-BDD4-4F03-BB7C-9C6B03E6084E}" destId="{98F8CA56-C1E1-4B4A-8E82-A3A806D38B10}" srcOrd="0" destOrd="5" presId="urn:microsoft.com/office/officeart/2005/8/layout/hList1"/>
    <dgm:cxn modelId="{B7F91739-9050-4FE5-9F80-060283240CEC}" type="presOf" srcId="{146A7B97-8C48-4A8B-A6B0-34B4AE2AF26B}" destId="{E43BB4D9-C30C-4586-A775-B9694FB4CE0A}" srcOrd="0" destOrd="3" presId="urn:microsoft.com/office/officeart/2005/8/layout/hList1"/>
    <dgm:cxn modelId="{095ED93A-CB79-45C8-B588-59E7C467A30C}" srcId="{F67B1F72-4C08-429F-90D2-C2A4FB2FDED1}" destId="{1578A5A2-79AE-44B3-BB0E-7960CA5899EC}" srcOrd="3" destOrd="0" parTransId="{FB38A548-5AD6-4694-A23D-01F590EF7F42}" sibTransId="{25BB54C5-C932-4280-8AD8-CC111A5669AE}"/>
    <dgm:cxn modelId="{CF09B13C-C4C4-4CC4-B175-605AEBFDC040}" srcId="{E09AA3B9-7437-4954-951A-E939CF322B12}" destId="{A8BFD5CC-4E88-4325-80B4-0F67D9986DBA}" srcOrd="2" destOrd="0" parTransId="{C8E5B0B0-A6CC-47F1-8BC5-1562467F72C0}" sibTransId="{5D704C61-7D22-44B0-8F0E-4C221E17F3B7}"/>
    <dgm:cxn modelId="{049B1F3D-0F44-4955-9F5A-F5EE8592C472}" srcId="{E09AA3B9-7437-4954-951A-E939CF322B12}" destId="{6D36FCE1-7426-423B-9D71-4997C9A071E3}" srcOrd="0" destOrd="0" parTransId="{0F55A479-8235-4571-A6BF-6E60497CC11C}" sibTransId="{C7D8D74D-D041-4AA8-AA1C-3FBADD62EAD6}"/>
    <dgm:cxn modelId="{6DC5F43E-CAC9-4891-AABD-77A862677C36}" srcId="{F67B1F72-4C08-429F-90D2-C2A4FB2FDED1}" destId="{DC97205A-F8BB-4508-A41A-6AA18B1D5427}" srcOrd="1" destOrd="0" parTransId="{79E5A4B6-6D00-459F-AB11-FC5A0F1B61AC}" sibTransId="{1AF76AEC-A63E-478C-AED8-01B85464CA97}"/>
    <dgm:cxn modelId="{7E51943F-D9C8-4114-8359-9F374D39FD85}" srcId="{F67B1F72-4C08-429F-90D2-C2A4FB2FDED1}" destId="{89604D26-BDD4-4F03-BB7C-9C6B03E6084E}" srcOrd="5" destOrd="0" parTransId="{4CDDEB31-0D2A-4CB3-9D0C-70A6955E1180}" sibTransId="{110C5167-701D-4744-A807-F0429864B4CD}"/>
    <dgm:cxn modelId="{4F8A7363-A14D-4F98-BD9B-DAF1F108EB09}" type="presOf" srcId="{A8BFD5CC-4E88-4325-80B4-0F67D9986DBA}" destId="{E43BB4D9-C30C-4586-A775-B9694FB4CE0A}" srcOrd="0" destOrd="2" presId="urn:microsoft.com/office/officeart/2005/8/layout/hList1"/>
    <dgm:cxn modelId="{2C171F4A-21A6-4691-A2FE-0719E430582D}" srcId="{72154072-54FE-4CE6-9467-094216D278AE}" destId="{17B8EF00-2C78-44C8-8718-402186F5725F}" srcOrd="0" destOrd="0" parTransId="{FDDCDE0F-0EE4-4C50-9A9F-BF5702489AB3}" sibTransId="{C96811C4-9EA7-49BF-842C-19DA322CBCDD}"/>
    <dgm:cxn modelId="{A0E4F050-682E-4040-A4F4-D6F6F1BCEB36}" srcId="{9FEE0FE3-423B-44A3-A768-ACEEBC79DCF7}" destId="{BC49A99B-24B4-4D78-BBC3-B497E1B2F41B}" srcOrd="2" destOrd="0" parTransId="{CD8281BC-C441-4A19-8393-9B0A46EB69F0}" sibTransId="{7705ABDE-2843-478F-BA4A-7050B76E5588}"/>
    <dgm:cxn modelId="{4E77CE52-04B4-4223-8D17-AB1F38302830}" srcId="{10CD370D-38B4-4759-B9E9-032D9DE73942}" destId="{9FEE0FE3-423B-44A3-A768-ACEEBC79DCF7}" srcOrd="1" destOrd="0" parTransId="{78BA388B-F1ED-4092-988E-83FBD9D429DF}" sibTransId="{3868413F-AAB0-47AB-BC22-383C7EC49FA4}"/>
    <dgm:cxn modelId="{FA51FA52-5FDC-46DD-899C-38AE8D48DBDE}" type="presOf" srcId="{DC97205A-F8BB-4508-A41A-6AA18B1D5427}" destId="{98F8CA56-C1E1-4B4A-8E82-A3A806D38B10}" srcOrd="0" destOrd="1" presId="urn:microsoft.com/office/officeart/2005/8/layout/hList1"/>
    <dgm:cxn modelId="{10E7BE57-7488-45C1-9E0B-17E40C6B4CFD}" type="presOf" srcId="{F67B1F72-4C08-429F-90D2-C2A4FB2FDED1}" destId="{FBE67F18-6D36-4DE1-9233-7D3ACFAEFFA2}" srcOrd="0" destOrd="0" presId="urn:microsoft.com/office/officeart/2005/8/layout/hList1"/>
    <dgm:cxn modelId="{1EA4EE79-8BF8-4ECD-864C-5192DF9FED73}" srcId="{F67B1F72-4C08-429F-90D2-C2A4FB2FDED1}" destId="{A65E1AA7-F730-45B6-AB67-F365EA3CE764}" srcOrd="0" destOrd="0" parTransId="{024509BF-3352-4926-AFB3-D525337BE241}" sibTransId="{06088973-9516-4999-A141-1CE3F6B40086}"/>
    <dgm:cxn modelId="{72CB5080-2B66-416B-9D24-E5C2126D94ED}" type="presOf" srcId="{72154072-54FE-4CE6-9467-094216D278AE}" destId="{1337B9CD-EF40-4E27-9CD6-EE0791A611C0}" srcOrd="0" destOrd="0" presId="urn:microsoft.com/office/officeart/2005/8/layout/hList1"/>
    <dgm:cxn modelId="{ED5AAF81-7781-4326-BFE3-53DFA34F26FD}" srcId="{E09AA3B9-7437-4954-951A-E939CF322B12}" destId="{2FFA0C93-9020-4055-B50D-3E4ACC576C09}" srcOrd="1" destOrd="0" parTransId="{C94B48FE-C2C6-43F2-AE3B-C86F486399A3}" sibTransId="{E0139CE9-FECB-41F8-B182-EE5F8CB4E7D6}"/>
    <dgm:cxn modelId="{76966B8E-3E12-44E7-9C3D-8A11540FB3E2}" srcId="{10CD370D-38B4-4759-B9E9-032D9DE73942}" destId="{F67B1F72-4C08-429F-90D2-C2A4FB2FDED1}" srcOrd="3" destOrd="0" parTransId="{FECA9463-922E-49FB-B514-3650ACE0E928}" sibTransId="{ACDE3209-8462-4CBC-B6D9-F9195D371735}"/>
    <dgm:cxn modelId="{84EB3C92-5FE8-4E8C-B725-5D008A00E338}" type="presOf" srcId="{4D70B8F9-E741-4266-B8F7-014B6D087BEE}" destId="{A540B8B2-6966-4292-AA33-D516469701E3}" srcOrd="0" destOrd="0" presId="urn:microsoft.com/office/officeart/2005/8/layout/hList1"/>
    <dgm:cxn modelId="{A4DD8992-C15A-4F47-9EDB-440177DE58E6}" type="presOf" srcId="{17B8EF00-2C78-44C8-8718-402186F5725F}" destId="{1BD3C712-0E91-4C9C-9638-0B7A93B30CFF}" srcOrd="0" destOrd="0" presId="urn:microsoft.com/office/officeart/2005/8/layout/hList1"/>
    <dgm:cxn modelId="{06B8E39B-77DC-48F8-9AF0-60E2D42F3684}" srcId="{10CD370D-38B4-4759-B9E9-032D9DE73942}" destId="{72154072-54FE-4CE6-9467-094216D278AE}" srcOrd="2" destOrd="0" parTransId="{C54F7CB5-A222-4BB3-8BCA-3349764ABF2B}" sibTransId="{FFE66E6C-9028-43F3-9622-C015F3D4F80D}"/>
    <dgm:cxn modelId="{809F17B7-E964-4B49-8BB7-F1F636F4273F}" type="presOf" srcId="{6D36FCE1-7426-423B-9D71-4997C9A071E3}" destId="{E43BB4D9-C30C-4586-A775-B9694FB4CE0A}" srcOrd="0" destOrd="0" presId="urn:microsoft.com/office/officeart/2005/8/layout/hList1"/>
    <dgm:cxn modelId="{B977CBB9-288D-4FCB-AD0D-D8BBAA8EA732}" srcId="{9FEE0FE3-423B-44A3-A768-ACEEBC79DCF7}" destId="{4D70B8F9-E741-4266-B8F7-014B6D087BEE}" srcOrd="0" destOrd="0" parTransId="{A4E9731D-CE00-4590-A0EA-0EE3F022E1BC}" sibTransId="{3057932D-43BF-4629-9C2F-C74CDC4B4A0C}"/>
    <dgm:cxn modelId="{4F9953C8-6B17-4C08-82BB-672E85DCDECA}" type="presOf" srcId="{BC49A99B-24B4-4D78-BBC3-B497E1B2F41B}" destId="{A540B8B2-6966-4292-AA33-D516469701E3}" srcOrd="0" destOrd="2" presId="urn:microsoft.com/office/officeart/2005/8/layout/hList1"/>
    <dgm:cxn modelId="{212C7AC9-FF5A-45E8-A1CA-A9CFF961DA76}" type="presOf" srcId="{D69B4E51-1056-4648-BDE6-0C05B3B504B7}" destId="{A540B8B2-6966-4292-AA33-D516469701E3}" srcOrd="0" destOrd="3" presId="urn:microsoft.com/office/officeart/2005/8/layout/hList1"/>
    <dgm:cxn modelId="{B53035CF-9B6F-4273-90DC-B12524C09623}" srcId="{72154072-54FE-4CE6-9467-094216D278AE}" destId="{93DB5DEE-5EB1-4592-BEB0-828787312DAC}" srcOrd="1" destOrd="0" parTransId="{F80E42DF-D724-4EE2-847F-8E2AAF88788D}" sibTransId="{68966C39-41AB-4945-8975-63518ADF7E1D}"/>
    <dgm:cxn modelId="{707118E5-6DA7-4747-8FF6-EE1AB54B49BD}" srcId="{72154072-54FE-4CE6-9467-094216D278AE}" destId="{B4CA22AC-B7BC-45AD-AD08-BB9106E6477C}" srcOrd="3" destOrd="0" parTransId="{B438DF10-0E16-4EBD-A7F4-51B6147C5F6B}" sibTransId="{11FF7E02-A214-437A-A5FB-7FDEDFD78C9D}"/>
    <dgm:cxn modelId="{59BE8FE5-6377-4BB7-8685-BC04B001C120}" type="presOf" srcId="{2FFA0C93-9020-4055-B50D-3E4ACC576C09}" destId="{E43BB4D9-C30C-4586-A775-B9694FB4CE0A}" srcOrd="0" destOrd="1" presId="urn:microsoft.com/office/officeart/2005/8/layout/hList1"/>
    <dgm:cxn modelId="{142B15E8-3B60-4E84-A2F9-1D369E175CCA}" type="presOf" srcId="{B4CA22AC-B7BC-45AD-AD08-BB9106E6477C}" destId="{1BD3C712-0E91-4C9C-9638-0B7A93B30CFF}" srcOrd="0" destOrd="3" presId="urn:microsoft.com/office/officeart/2005/8/layout/hList1"/>
    <dgm:cxn modelId="{9A9C38EA-5C1A-48B4-9FDC-78CABCA5B941}" type="presOf" srcId="{9FEE0FE3-423B-44A3-A768-ACEEBC79DCF7}" destId="{1368D13C-8DEC-44B5-A80F-BED600142D95}" srcOrd="0" destOrd="0" presId="urn:microsoft.com/office/officeart/2005/8/layout/hList1"/>
    <dgm:cxn modelId="{49E943EB-C939-46FD-B46B-B8AC07662583}" type="presOf" srcId="{6FA1D894-EBBC-4C1F-9733-A243E4C54F82}" destId="{A540B8B2-6966-4292-AA33-D516469701E3}" srcOrd="0" destOrd="1" presId="urn:microsoft.com/office/officeart/2005/8/layout/hList1"/>
    <dgm:cxn modelId="{C9DBEFFC-A6EA-4A26-AC5C-25527A74B6EE}" type="presOf" srcId="{40F6C18D-F724-40ED-AA29-4D3AFA77181E}" destId="{98F8CA56-C1E1-4B4A-8E82-A3A806D38B10}" srcOrd="0" destOrd="4" presId="urn:microsoft.com/office/officeart/2005/8/layout/hList1"/>
    <dgm:cxn modelId="{EF38393F-9FEC-407B-A880-8DD12D53045B}" type="presParOf" srcId="{3089B2C8-0DAD-4D27-A137-72EEF1CB164A}" destId="{F5D8AB14-C359-4FBA-9F77-452F7BF2873A}" srcOrd="0" destOrd="0" presId="urn:microsoft.com/office/officeart/2005/8/layout/hList1"/>
    <dgm:cxn modelId="{B7F98B63-1633-45EA-A2DC-C94F04A33214}" type="presParOf" srcId="{F5D8AB14-C359-4FBA-9F77-452F7BF2873A}" destId="{9B3545C9-5492-40E8-8191-B712D4203E95}" srcOrd="0" destOrd="0" presId="urn:microsoft.com/office/officeart/2005/8/layout/hList1"/>
    <dgm:cxn modelId="{72D3376B-A6DC-46E6-943E-48DE52920500}" type="presParOf" srcId="{F5D8AB14-C359-4FBA-9F77-452F7BF2873A}" destId="{E43BB4D9-C30C-4586-A775-B9694FB4CE0A}" srcOrd="1" destOrd="0" presId="urn:microsoft.com/office/officeart/2005/8/layout/hList1"/>
    <dgm:cxn modelId="{4779F079-8F22-4C55-9A83-4A342F7A5006}" type="presParOf" srcId="{3089B2C8-0DAD-4D27-A137-72EEF1CB164A}" destId="{A6D36853-C93E-45CD-9FD1-67E94CD69FAE}" srcOrd="1" destOrd="0" presId="urn:microsoft.com/office/officeart/2005/8/layout/hList1"/>
    <dgm:cxn modelId="{F6989541-D93C-4AF3-BEDA-60EFD1C3C48A}" type="presParOf" srcId="{3089B2C8-0DAD-4D27-A137-72EEF1CB164A}" destId="{3C5C2E02-7720-427F-A7ED-9D7DF52A84B4}" srcOrd="2" destOrd="0" presId="urn:microsoft.com/office/officeart/2005/8/layout/hList1"/>
    <dgm:cxn modelId="{3C788E6F-AE5F-45D9-BB62-FDC153BDB983}" type="presParOf" srcId="{3C5C2E02-7720-427F-A7ED-9D7DF52A84B4}" destId="{1368D13C-8DEC-44B5-A80F-BED600142D95}" srcOrd="0" destOrd="0" presId="urn:microsoft.com/office/officeart/2005/8/layout/hList1"/>
    <dgm:cxn modelId="{093E81AD-A2CF-4132-8163-DA0C690D1E04}" type="presParOf" srcId="{3C5C2E02-7720-427F-A7ED-9D7DF52A84B4}" destId="{A540B8B2-6966-4292-AA33-D516469701E3}" srcOrd="1" destOrd="0" presId="urn:microsoft.com/office/officeart/2005/8/layout/hList1"/>
    <dgm:cxn modelId="{121877D0-CC44-440F-9035-00D29E99CF1C}" type="presParOf" srcId="{3089B2C8-0DAD-4D27-A137-72EEF1CB164A}" destId="{7CAED2CC-60EC-451A-9C09-6CF04F7AABCF}" srcOrd="3" destOrd="0" presId="urn:microsoft.com/office/officeart/2005/8/layout/hList1"/>
    <dgm:cxn modelId="{9313D6DA-29AC-408C-9A37-07EC63BD4343}" type="presParOf" srcId="{3089B2C8-0DAD-4D27-A137-72EEF1CB164A}" destId="{DFDA4D93-DF57-427D-9C40-84C1EEEA3065}" srcOrd="4" destOrd="0" presId="urn:microsoft.com/office/officeart/2005/8/layout/hList1"/>
    <dgm:cxn modelId="{ECBF5B1B-4A9C-41EC-B244-265A04CFD630}" type="presParOf" srcId="{DFDA4D93-DF57-427D-9C40-84C1EEEA3065}" destId="{1337B9CD-EF40-4E27-9CD6-EE0791A611C0}" srcOrd="0" destOrd="0" presId="urn:microsoft.com/office/officeart/2005/8/layout/hList1"/>
    <dgm:cxn modelId="{B7360E5C-3A41-49D1-9A43-7AC3081298A4}" type="presParOf" srcId="{DFDA4D93-DF57-427D-9C40-84C1EEEA3065}" destId="{1BD3C712-0E91-4C9C-9638-0B7A93B30CFF}" srcOrd="1" destOrd="0" presId="urn:microsoft.com/office/officeart/2005/8/layout/hList1"/>
    <dgm:cxn modelId="{6A4B0EB2-44C6-4E64-B686-309B2707F130}" type="presParOf" srcId="{3089B2C8-0DAD-4D27-A137-72EEF1CB164A}" destId="{398140FE-D788-4442-A908-3F22081925E5}" srcOrd="5" destOrd="0" presId="urn:microsoft.com/office/officeart/2005/8/layout/hList1"/>
    <dgm:cxn modelId="{DA4D7889-DF79-4963-843B-8BFDA1B70B90}" type="presParOf" srcId="{3089B2C8-0DAD-4D27-A137-72EEF1CB164A}" destId="{955B8EB3-8D9A-4CDE-B9E7-DF448CFA3E93}" srcOrd="6" destOrd="0" presId="urn:microsoft.com/office/officeart/2005/8/layout/hList1"/>
    <dgm:cxn modelId="{4986E0AE-9AB0-4E13-B519-FF08B714D70D}" type="presParOf" srcId="{955B8EB3-8D9A-4CDE-B9E7-DF448CFA3E93}" destId="{FBE67F18-6D36-4DE1-9233-7D3ACFAEFFA2}" srcOrd="0" destOrd="0" presId="urn:microsoft.com/office/officeart/2005/8/layout/hList1"/>
    <dgm:cxn modelId="{9F9C206A-D970-4E18-B9C4-77B78565F1AE}" type="presParOf" srcId="{955B8EB3-8D9A-4CDE-B9E7-DF448CFA3E93}" destId="{98F8CA56-C1E1-4B4A-8E82-A3A806D38B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77A40C-BEC2-451D-8CBE-3B2261407019}">
      <dsp:nvSpPr>
        <dsp:cNvPr id="0" name=""/>
        <dsp:cNvSpPr/>
      </dsp:nvSpPr>
      <dsp:spPr>
        <a:xfrm>
          <a:off x="1423613" y="2895"/>
          <a:ext cx="1827879" cy="731151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Unit 1: Python Fundamental</a:t>
          </a:r>
        </a:p>
      </dsp:txBody>
      <dsp:txXfrm>
        <a:off x="1789189" y="2895"/>
        <a:ext cx="1096728" cy="731151"/>
      </dsp:txXfrm>
    </dsp:sp>
    <dsp:sp modelId="{9D2044DE-5923-4270-9AEA-BAC7EB82D6B3}">
      <dsp:nvSpPr>
        <dsp:cNvPr id="0" name=""/>
        <dsp:cNvSpPr/>
      </dsp:nvSpPr>
      <dsp:spPr>
        <a:xfrm>
          <a:off x="3013869" y="65043"/>
          <a:ext cx="1517140" cy="606856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Variables</a:t>
          </a:r>
        </a:p>
      </dsp:txBody>
      <dsp:txXfrm>
        <a:off x="3317297" y="65043"/>
        <a:ext cx="910284" cy="606856"/>
      </dsp:txXfrm>
    </dsp:sp>
    <dsp:sp modelId="{8BEBE659-B41C-4516-9B79-4BA9CD569168}">
      <dsp:nvSpPr>
        <dsp:cNvPr id="0" name=""/>
        <dsp:cNvSpPr/>
      </dsp:nvSpPr>
      <dsp:spPr>
        <a:xfrm>
          <a:off x="4318610" y="65043"/>
          <a:ext cx="1517140" cy="606856"/>
        </a:xfrm>
        <a:prstGeom prst="chevron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Datatypes</a:t>
          </a:r>
        </a:p>
      </dsp:txBody>
      <dsp:txXfrm>
        <a:off x="4622038" y="65043"/>
        <a:ext cx="910284" cy="606856"/>
      </dsp:txXfrm>
    </dsp:sp>
    <dsp:sp modelId="{BF9A2D06-5117-4FF0-841B-2A179049AA47}">
      <dsp:nvSpPr>
        <dsp:cNvPr id="0" name=""/>
        <dsp:cNvSpPr/>
      </dsp:nvSpPr>
      <dsp:spPr>
        <a:xfrm>
          <a:off x="5623350" y="65043"/>
          <a:ext cx="1517140" cy="606856"/>
        </a:xfrm>
        <a:prstGeom prst="chevron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Python Libraries</a:t>
          </a:r>
        </a:p>
      </dsp:txBody>
      <dsp:txXfrm>
        <a:off x="5926778" y="65043"/>
        <a:ext cx="910284" cy="606856"/>
      </dsp:txXfrm>
    </dsp:sp>
    <dsp:sp modelId="{C9B8A4B5-B6F0-4E3C-8299-9C0B6A3D433F}">
      <dsp:nvSpPr>
        <dsp:cNvPr id="0" name=""/>
        <dsp:cNvSpPr/>
      </dsp:nvSpPr>
      <dsp:spPr>
        <a:xfrm>
          <a:off x="6928091" y="65043"/>
          <a:ext cx="1517140" cy="606856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Functions</a:t>
          </a:r>
        </a:p>
      </dsp:txBody>
      <dsp:txXfrm>
        <a:off x="7231519" y="65043"/>
        <a:ext cx="910284" cy="606856"/>
      </dsp:txXfrm>
    </dsp:sp>
    <dsp:sp modelId="{399E2119-81F5-4DA9-B4E5-E7D60DACAA3A}">
      <dsp:nvSpPr>
        <dsp:cNvPr id="0" name=""/>
        <dsp:cNvSpPr/>
      </dsp:nvSpPr>
      <dsp:spPr>
        <a:xfrm>
          <a:off x="8232832" y="65043"/>
          <a:ext cx="1517140" cy="606856"/>
        </a:xfrm>
        <a:prstGeom prst="chevron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Conditional Statements</a:t>
          </a:r>
        </a:p>
      </dsp:txBody>
      <dsp:txXfrm>
        <a:off x="8536260" y="65043"/>
        <a:ext cx="910284" cy="606856"/>
      </dsp:txXfrm>
    </dsp:sp>
    <dsp:sp modelId="{AA0793DB-A873-4E3E-83B9-EF3B20260672}">
      <dsp:nvSpPr>
        <dsp:cNvPr id="0" name=""/>
        <dsp:cNvSpPr/>
      </dsp:nvSpPr>
      <dsp:spPr>
        <a:xfrm>
          <a:off x="9537572" y="65043"/>
          <a:ext cx="1517140" cy="606856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Loops</a:t>
          </a:r>
        </a:p>
      </dsp:txBody>
      <dsp:txXfrm>
        <a:off x="9841000" y="65043"/>
        <a:ext cx="910284" cy="606856"/>
      </dsp:txXfrm>
    </dsp:sp>
    <dsp:sp modelId="{84D4C8CD-0458-41C4-A8C3-4B653E67923B}">
      <dsp:nvSpPr>
        <dsp:cNvPr id="0" name=""/>
        <dsp:cNvSpPr/>
      </dsp:nvSpPr>
      <dsp:spPr>
        <a:xfrm>
          <a:off x="1423613" y="836408"/>
          <a:ext cx="1827879" cy="731151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latin typeface="Arial" panose="020B0604020202020204" pitchFamily="34" charset="0"/>
              <a:cs typeface="Arial" panose="020B0604020202020204" pitchFamily="34" charset="0"/>
            </a:rPr>
            <a:t>Unit 2: Data Analysis using NumPy </a:t>
          </a:r>
          <a:endParaRPr lang="en-IN" sz="12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789189" y="836408"/>
        <a:ext cx="1096728" cy="731151"/>
      </dsp:txXfrm>
    </dsp:sp>
    <dsp:sp modelId="{C0FD0632-FE67-4DAC-A948-05D534B3FDB9}">
      <dsp:nvSpPr>
        <dsp:cNvPr id="0" name=""/>
        <dsp:cNvSpPr/>
      </dsp:nvSpPr>
      <dsp:spPr>
        <a:xfrm>
          <a:off x="3013869" y="898556"/>
          <a:ext cx="1517140" cy="606856"/>
        </a:xfrm>
        <a:prstGeom prst="chevron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NumPy Library</a:t>
          </a:r>
        </a:p>
      </dsp:txBody>
      <dsp:txXfrm>
        <a:off x="3317297" y="898556"/>
        <a:ext cx="910284" cy="606856"/>
      </dsp:txXfrm>
    </dsp:sp>
    <dsp:sp modelId="{8DC9CF65-F17B-466B-94A6-CE2978181C14}">
      <dsp:nvSpPr>
        <dsp:cNvPr id="0" name=""/>
        <dsp:cNvSpPr/>
      </dsp:nvSpPr>
      <dsp:spPr>
        <a:xfrm>
          <a:off x="4318610" y="898556"/>
          <a:ext cx="1517140" cy="606856"/>
        </a:xfrm>
        <a:prstGeom prst="chevron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Statistical functions</a:t>
          </a:r>
        </a:p>
      </dsp:txBody>
      <dsp:txXfrm>
        <a:off x="4622038" y="898556"/>
        <a:ext cx="910284" cy="606856"/>
      </dsp:txXfrm>
    </dsp:sp>
    <dsp:sp modelId="{2B8C1016-CE11-47EB-82E7-75AF1125D6E0}">
      <dsp:nvSpPr>
        <dsp:cNvPr id="0" name=""/>
        <dsp:cNvSpPr/>
      </dsp:nvSpPr>
      <dsp:spPr>
        <a:xfrm>
          <a:off x="5623350" y="898556"/>
          <a:ext cx="1517140" cy="606856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Matrix Operations</a:t>
          </a:r>
        </a:p>
      </dsp:txBody>
      <dsp:txXfrm>
        <a:off x="5926778" y="898556"/>
        <a:ext cx="910284" cy="606856"/>
      </dsp:txXfrm>
    </dsp:sp>
    <dsp:sp modelId="{E2BC9542-0DFB-4911-9B78-0D4AD9CC185C}">
      <dsp:nvSpPr>
        <dsp:cNvPr id="0" name=""/>
        <dsp:cNvSpPr/>
      </dsp:nvSpPr>
      <dsp:spPr>
        <a:xfrm>
          <a:off x="6928091" y="898556"/>
          <a:ext cx="1779302" cy="606856"/>
        </a:xfrm>
        <a:prstGeom prst="chevron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Array Broadcasting</a:t>
          </a:r>
        </a:p>
      </dsp:txBody>
      <dsp:txXfrm>
        <a:off x="7231519" y="898556"/>
        <a:ext cx="1172446" cy="606856"/>
      </dsp:txXfrm>
    </dsp:sp>
    <dsp:sp modelId="{3B6FA5C0-75BC-4D93-B455-50107F7EA054}">
      <dsp:nvSpPr>
        <dsp:cNvPr id="0" name=""/>
        <dsp:cNvSpPr/>
      </dsp:nvSpPr>
      <dsp:spPr>
        <a:xfrm>
          <a:off x="1423613" y="1669921"/>
          <a:ext cx="1827879" cy="731151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Unit 3: Data Visualization </a:t>
          </a:r>
        </a:p>
      </dsp:txBody>
      <dsp:txXfrm>
        <a:off x="1789189" y="1669921"/>
        <a:ext cx="1096728" cy="731151"/>
      </dsp:txXfrm>
    </dsp:sp>
    <dsp:sp modelId="{30662A90-13C6-488A-8308-F261139E68F1}">
      <dsp:nvSpPr>
        <dsp:cNvPr id="0" name=""/>
        <dsp:cNvSpPr/>
      </dsp:nvSpPr>
      <dsp:spPr>
        <a:xfrm>
          <a:off x="3013869" y="1732069"/>
          <a:ext cx="1517140" cy="606856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Families Of Visualization</a:t>
          </a:r>
        </a:p>
      </dsp:txBody>
      <dsp:txXfrm>
        <a:off x="3317297" y="1732069"/>
        <a:ext cx="910284" cy="606856"/>
      </dsp:txXfrm>
    </dsp:sp>
    <dsp:sp modelId="{B13DB950-6C41-405B-A8BA-AE6C335EB7CD}">
      <dsp:nvSpPr>
        <dsp:cNvPr id="0" name=""/>
        <dsp:cNvSpPr/>
      </dsp:nvSpPr>
      <dsp:spPr>
        <a:xfrm>
          <a:off x="4318610" y="1732069"/>
          <a:ext cx="1517140" cy="606856"/>
        </a:xfrm>
        <a:prstGeom prst="chevron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Matplotlib</a:t>
          </a:r>
        </a:p>
      </dsp:txBody>
      <dsp:txXfrm>
        <a:off x="4622038" y="1732069"/>
        <a:ext cx="910284" cy="606856"/>
      </dsp:txXfrm>
    </dsp:sp>
    <dsp:sp modelId="{4BD3C0BA-8E42-41CC-93A0-197D8E3509B2}">
      <dsp:nvSpPr>
        <dsp:cNvPr id="0" name=""/>
        <dsp:cNvSpPr/>
      </dsp:nvSpPr>
      <dsp:spPr>
        <a:xfrm>
          <a:off x="5623350" y="1732069"/>
          <a:ext cx="1517140" cy="606856"/>
        </a:xfrm>
        <a:prstGeom prst="chevron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Scatter plot</a:t>
          </a:r>
        </a:p>
      </dsp:txBody>
      <dsp:txXfrm>
        <a:off x="5926778" y="1732069"/>
        <a:ext cx="910284" cy="606856"/>
      </dsp:txXfrm>
    </dsp:sp>
    <dsp:sp modelId="{95C147C8-BAC1-4577-9808-30A76C03AF63}">
      <dsp:nvSpPr>
        <dsp:cNvPr id="0" name=""/>
        <dsp:cNvSpPr/>
      </dsp:nvSpPr>
      <dsp:spPr>
        <a:xfrm>
          <a:off x="6928091" y="1732069"/>
          <a:ext cx="1517140" cy="606856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Histogram/Binning</a:t>
          </a:r>
        </a:p>
      </dsp:txBody>
      <dsp:txXfrm>
        <a:off x="7231519" y="1732069"/>
        <a:ext cx="910284" cy="606856"/>
      </dsp:txXfrm>
    </dsp:sp>
    <dsp:sp modelId="{EF17E46D-BAAB-42DC-A4E1-849907DC0B79}">
      <dsp:nvSpPr>
        <dsp:cNvPr id="0" name=""/>
        <dsp:cNvSpPr/>
      </dsp:nvSpPr>
      <dsp:spPr>
        <a:xfrm>
          <a:off x="8232832" y="1732069"/>
          <a:ext cx="2162850" cy="606856"/>
        </a:xfrm>
        <a:prstGeom prst="chevron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Text/Annotation</a:t>
          </a:r>
        </a:p>
      </dsp:txBody>
      <dsp:txXfrm>
        <a:off x="8536260" y="1732069"/>
        <a:ext cx="1555994" cy="606856"/>
      </dsp:txXfrm>
    </dsp:sp>
    <dsp:sp modelId="{213AEFAB-5471-46AB-A9D4-174B5FD0C1AE}">
      <dsp:nvSpPr>
        <dsp:cNvPr id="0" name=""/>
        <dsp:cNvSpPr/>
      </dsp:nvSpPr>
      <dsp:spPr>
        <a:xfrm>
          <a:off x="1423613" y="2503435"/>
          <a:ext cx="1827879" cy="731151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Unit 4: Linux Fundamentals </a:t>
          </a:r>
        </a:p>
      </dsp:txBody>
      <dsp:txXfrm>
        <a:off x="1789189" y="2503435"/>
        <a:ext cx="1096728" cy="731151"/>
      </dsp:txXfrm>
    </dsp:sp>
    <dsp:sp modelId="{89BA96DE-209F-40C7-A9DA-6CD021079403}">
      <dsp:nvSpPr>
        <dsp:cNvPr id="0" name=""/>
        <dsp:cNvSpPr/>
      </dsp:nvSpPr>
      <dsp:spPr>
        <a:xfrm>
          <a:off x="3013869" y="2565583"/>
          <a:ext cx="1517140" cy="606856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Linux </a:t>
          </a:r>
          <a:b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</a:b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3317297" y="2565583"/>
        <a:ext cx="910284" cy="606856"/>
      </dsp:txXfrm>
    </dsp:sp>
    <dsp:sp modelId="{01473758-EC27-4E93-BA95-DAF5F7F71D2A}">
      <dsp:nvSpPr>
        <dsp:cNvPr id="0" name=""/>
        <dsp:cNvSpPr/>
      </dsp:nvSpPr>
      <dsp:spPr>
        <a:xfrm>
          <a:off x="4318610" y="2565583"/>
          <a:ext cx="1517140" cy="606856"/>
        </a:xfrm>
        <a:prstGeom prst="chevron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File System</a:t>
          </a:r>
        </a:p>
      </dsp:txBody>
      <dsp:txXfrm>
        <a:off x="4622038" y="2565583"/>
        <a:ext cx="910284" cy="606856"/>
      </dsp:txXfrm>
    </dsp:sp>
    <dsp:sp modelId="{6EC05727-0788-42BD-BC70-964333846718}">
      <dsp:nvSpPr>
        <dsp:cNvPr id="0" name=""/>
        <dsp:cNvSpPr/>
      </dsp:nvSpPr>
      <dsp:spPr>
        <a:xfrm>
          <a:off x="5623350" y="2565583"/>
          <a:ext cx="1765268" cy="606856"/>
        </a:xfrm>
        <a:prstGeom prst="chevron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Installation</a:t>
          </a:r>
        </a:p>
      </dsp:txBody>
      <dsp:txXfrm>
        <a:off x="5926778" y="2565583"/>
        <a:ext cx="1158412" cy="606856"/>
      </dsp:txXfrm>
    </dsp:sp>
    <dsp:sp modelId="{40C5D2B0-A415-4B43-A181-A35A6BCC9C28}">
      <dsp:nvSpPr>
        <dsp:cNvPr id="0" name=""/>
        <dsp:cNvSpPr/>
      </dsp:nvSpPr>
      <dsp:spPr>
        <a:xfrm>
          <a:off x="7176219" y="2565583"/>
          <a:ext cx="1908623" cy="606856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Linux Commands</a:t>
          </a:r>
        </a:p>
      </dsp:txBody>
      <dsp:txXfrm>
        <a:off x="7479647" y="2565583"/>
        <a:ext cx="1301767" cy="606856"/>
      </dsp:txXfrm>
    </dsp:sp>
    <dsp:sp modelId="{9C00CF1F-24A5-4034-B1F4-339491301681}">
      <dsp:nvSpPr>
        <dsp:cNvPr id="0" name=""/>
        <dsp:cNvSpPr/>
      </dsp:nvSpPr>
      <dsp:spPr>
        <a:xfrm>
          <a:off x="1423613" y="3336948"/>
          <a:ext cx="1827879" cy="731151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Unit 5: Database Management</a:t>
          </a:r>
        </a:p>
      </dsp:txBody>
      <dsp:txXfrm>
        <a:off x="1789189" y="3336948"/>
        <a:ext cx="1096728" cy="731151"/>
      </dsp:txXfrm>
    </dsp:sp>
    <dsp:sp modelId="{AE144FDA-1D11-469C-9114-C088D5BB3173}">
      <dsp:nvSpPr>
        <dsp:cNvPr id="0" name=""/>
        <dsp:cNvSpPr/>
      </dsp:nvSpPr>
      <dsp:spPr>
        <a:xfrm>
          <a:off x="3013869" y="3399096"/>
          <a:ext cx="1517140" cy="606856"/>
        </a:xfrm>
        <a:prstGeom prst="chevron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MongoDB Overview</a:t>
          </a:r>
        </a:p>
      </dsp:txBody>
      <dsp:txXfrm>
        <a:off x="3317297" y="3399096"/>
        <a:ext cx="910284" cy="606856"/>
      </dsp:txXfrm>
    </dsp:sp>
    <dsp:sp modelId="{7EF6831B-434B-49A1-9FB6-D04583DF47C9}">
      <dsp:nvSpPr>
        <dsp:cNvPr id="0" name=""/>
        <dsp:cNvSpPr/>
      </dsp:nvSpPr>
      <dsp:spPr>
        <a:xfrm>
          <a:off x="4318610" y="3399096"/>
          <a:ext cx="1517140" cy="606856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Datatypes in MongoDB</a:t>
          </a:r>
        </a:p>
      </dsp:txBody>
      <dsp:txXfrm>
        <a:off x="4622038" y="3399096"/>
        <a:ext cx="910284" cy="606856"/>
      </dsp:txXfrm>
    </dsp:sp>
    <dsp:sp modelId="{52DE67A8-4B18-407A-A02D-F4D7D97F4036}">
      <dsp:nvSpPr>
        <dsp:cNvPr id="0" name=""/>
        <dsp:cNvSpPr/>
      </dsp:nvSpPr>
      <dsp:spPr>
        <a:xfrm>
          <a:off x="5623350" y="3399096"/>
          <a:ext cx="1783747" cy="606856"/>
        </a:xfrm>
        <a:prstGeom prst="chevron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CRUD Operations</a:t>
          </a:r>
        </a:p>
      </dsp:txBody>
      <dsp:txXfrm>
        <a:off x="5926778" y="3399096"/>
        <a:ext cx="1176891" cy="606856"/>
      </dsp:txXfrm>
    </dsp:sp>
    <dsp:sp modelId="{0DACBBC4-35AE-4DD1-AA4D-825E9A15849A}">
      <dsp:nvSpPr>
        <dsp:cNvPr id="0" name=""/>
        <dsp:cNvSpPr/>
      </dsp:nvSpPr>
      <dsp:spPr>
        <a:xfrm>
          <a:off x="1423613" y="4170461"/>
          <a:ext cx="1827879" cy="731151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latin typeface="Arial" panose="020B0604020202020204" pitchFamily="34" charset="0"/>
              <a:cs typeface="Arial" panose="020B0604020202020204" pitchFamily="34" charset="0"/>
            </a:rPr>
            <a:t>Unit 6: Git &amp; GitHub</a:t>
          </a:r>
        </a:p>
      </dsp:txBody>
      <dsp:txXfrm>
        <a:off x="1789189" y="4170461"/>
        <a:ext cx="1096728" cy="731151"/>
      </dsp:txXfrm>
    </dsp:sp>
    <dsp:sp modelId="{0E919418-35EA-41EB-A41E-7A2B6177D54F}">
      <dsp:nvSpPr>
        <dsp:cNvPr id="0" name=""/>
        <dsp:cNvSpPr/>
      </dsp:nvSpPr>
      <dsp:spPr>
        <a:xfrm>
          <a:off x="3013869" y="4232609"/>
          <a:ext cx="1839168" cy="606856"/>
        </a:xfrm>
        <a:prstGeom prst="chevron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Concept of Git</a:t>
          </a:r>
        </a:p>
      </dsp:txBody>
      <dsp:txXfrm>
        <a:off x="3317297" y="4232609"/>
        <a:ext cx="1232312" cy="606856"/>
      </dsp:txXfrm>
    </dsp:sp>
    <dsp:sp modelId="{E5484710-6CC6-4168-91E9-59C36448E772}">
      <dsp:nvSpPr>
        <dsp:cNvPr id="0" name=""/>
        <dsp:cNvSpPr/>
      </dsp:nvSpPr>
      <dsp:spPr>
        <a:xfrm>
          <a:off x="4640638" y="4232609"/>
          <a:ext cx="1839168" cy="606856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Git Staging</a:t>
          </a:r>
        </a:p>
      </dsp:txBody>
      <dsp:txXfrm>
        <a:off x="4944066" y="4232609"/>
        <a:ext cx="1232312" cy="606856"/>
      </dsp:txXfrm>
    </dsp:sp>
    <dsp:sp modelId="{20CC341F-F727-4D65-8A42-B6217228F937}">
      <dsp:nvSpPr>
        <dsp:cNvPr id="0" name=""/>
        <dsp:cNvSpPr/>
      </dsp:nvSpPr>
      <dsp:spPr>
        <a:xfrm>
          <a:off x="6267407" y="4232609"/>
          <a:ext cx="1839168" cy="606856"/>
        </a:xfrm>
        <a:prstGeom prst="chevron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latin typeface="Arial" panose="020B0604020202020204" pitchFamily="34" charset="0"/>
              <a:cs typeface="Arial" panose="020B0604020202020204" pitchFamily="34" charset="0"/>
            </a:rPr>
            <a:t>GitHub Commands</a:t>
          </a:r>
        </a:p>
      </dsp:txBody>
      <dsp:txXfrm>
        <a:off x="6570835" y="4232609"/>
        <a:ext cx="1232312" cy="6068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DDE057-ADA0-4F27-9334-F1D7E0422591}">
      <dsp:nvSpPr>
        <dsp:cNvPr id="0" name=""/>
        <dsp:cNvSpPr/>
      </dsp:nvSpPr>
      <dsp:spPr>
        <a:xfrm>
          <a:off x="5710" y="1129279"/>
          <a:ext cx="1823828" cy="1361449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57150" rIns="19050" bIns="1905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IoT Architecture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Industrial IoT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Future of IoT</a:t>
          </a:r>
        </a:p>
      </dsp:txBody>
      <dsp:txXfrm>
        <a:off x="37610" y="1161179"/>
        <a:ext cx="1760028" cy="1329549"/>
      </dsp:txXfrm>
    </dsp:sp>
    <dsp:sp modelId="{768CA6E8-3CC2-46CC-B084-F3B9DD63A900}">
      <dsp:nvSpPr>
        <dsp:cNvPr id="0" name=""/>
        <dsp:cNvSpPr/>
      </dsp:nvSpPr>
      <dsp:spPr>
        <a:xfrm>
          <a:off x="5710" y="2490729"/>
          <a:ext cx="1823828" cy="58542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0" rIns="1651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Unit 1: IoT Fundamentals </a:t>
          </a:r>
        </a:p>
      </dsp:txBody>
      <dsp:txXfrm>
        <a:off x="5710" y="2490729"/>
        <a:ext cx="1284386" cy="585423"/>
      </dsp:txXfrm>
    </dsp:sp>
    <dsp:sp modelId="{69141C41-971D-4BDB-A531-98EEE6CA05D5}">
      <dsp:nvSpPr>
        <dsp:cNvPr id="0" name=""/>
        <dsp:cNvSpPr/>
      </dsp:nvSpPr>
      <dsp:spPr>
        <a:xfrm>
          <a:off x="1341690" y="2583718"/>
          <a:ext cx="638340" cy="638340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25000" r="-25000"/>
          </a:stretch>
        </a:blip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7AF784-043F-4499-818B-CF0D65EBE364}">
      <dsp:nvSpPr>
        <dsp:cNvPr id="0" name=""/>
        <dsp:cNvSpPr/>
      </dsp:nvSpPr>
      <dsp:spPr>
        <a:xfrm>
          <a:off x="2138175" y="1129279"/>
          <a:ext cx="1823828" cy="1361449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57150" rIns="19050" bIns="1905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Electronics Components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Logic Gates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Electronics Signals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500" kern="1200" dirty="0"/>
        </a:p>
      </dsp:txBody>
      <dsp:txXfrm>
        <a:off x="2170075" y="1161179"/>
        <a:ext cx="1760028" cy="1329549"/>
      </dsp:txXfrm>
    </dsp:sp>
    <dsp:sp modelId="{D67CC9E8-45FF-4324-8EA8-A138AA3E4B48}">
      <dsp:nvSpPr>
        <dsp:cNvPr id="0" name=""/>
        <dsp:cNvSpPr/>
      </dsp:nvSpPr>
      <dsp:spPr>
        <a:xfrm>
          <a:off x="2138175" y="2490729"/>
          <a:ext cx="1823828" cy="58542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0" rIns="1651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Unit 2: Electronics Concept </a:t>
          </a:r>
        </a:p>
      </dsp:txBody>
      <dsp:txXfrm>
        <a:off x="2138175" y="2490729"/>
        <a:ext cx="1284386" cy="585423"/>
      </dsp:txXfrm>
    </dsp:sp>
    <dsp:sp modelId="{7A05D29B-067F-4F7A-A6AF-A3D836CFEE8B}">
      <dsp:nvSpPr>
        <dsp:cNvPr id="0" name=""/>
        <dsp:cNvSpPr/>
      </dsp:nvSpPr>
      <dsp:spPr>
        <a:xfrm>
          <a:off x="3474155" y="2583718"/>
          <a:ext cx="638340" cy="638340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l="-5000" r="-5000"/>
          </a:stretch>
        </a:blip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A44E06-90C2-45BC-B0B8-9F90894F8530}">
      <dsp:nvSpPr>
        <dsp:cNvPr id="0" name=""/>
        <dsp:cNvSpPr/>
      </dsp:nvSpPr>
      <dsp:spPr>
        <a:xfrm>
          <a:off x="4270640" y="1129279"/>
          <a:ext cx="1823828" cy="1361449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57150" rIns="19050" bIns="1905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Types of Sensors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Characteristics of Sensors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Types of Actuators</a:t>
          </a:r>
        </a:p>
      </dsp:txBody>
      <dsp:txXfrm>
        <a:off x="4302540" y="1161179"/>
        <a:ext cx="1760028" cy="1329549"/>
      </dsp:txXfrm>
    </dsp:sp>
    <dsp:sp modelId="{5E3047C0-50E2-4C66-8B94-208BC5A54FF6}">
      <dsp:nvSpPr>
        <dsp:cNvPr id="0" name=""/>
        <dsp:cNvSpPr/>
      </dsp:nvSpPr>
      <dsp:spPr>
        <a:xfrm>
          <a:off x="4270640" y="2490729"/>
          <a:ext cx="1823828" cy="585423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0" rIns="1651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Unit 3: Sensors and Actuators </a:t>
          </a:r>
          <a:endParaRPr lang="en-IN" sz="1300" kern="1200"/>
        </a:p>
      </dsp:txBody>
      <dsp:txXfrm>
        <a:off x="4270640" y="2490729"/>
        <a:ext cx="1284386" cy="585423"/>
      </dsp:txXfrm>
    </dsp:sp>
    <dsp:sp modelId="{F2DA5B13-78A8-4F60-89D2-C8BB58801FAB}">
      <dsp:nvSpPr>
        <dsp:cNvPr id="0" name=""/>
        <dsp:cNvSpPr/>
      </dsp:nvSpPr>
      <dsp:spPr>
        <a:xfrm>
          <a:off x="5606619" y="2583718"/>
          <a:ext cx="638340" cy="638340"/>
        </a:xfrm>
        <a:prstGeom prst="ellipse">
          <a:avLst/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3BBB3E-4A1E-4D76-AB19-1C53011061DD}">
      <dsp:nvSpPr>
        <dsp:cNvPr id="0" name=""/>
        <dsp:cNvSpPr/>
      </dsp:nvSpPr>
      <dsp:spPr>
        <a:xfrm>
          <a:off x="6403104" y="1129279"/>
          <a:ext cx="1823828" cy="1361449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57150" rIns="19050" bIns="1905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Networking Devices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IoT WAN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Multi-homing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IoT Protocol Stack</a:t>
          </a:r>
        </a:p>
      </dsp:txBody>
      <dsp:txXfrm>
        <a:off x="6435004" y="1161179"/>
        <a:ext cx="1760028" cy="1329549"/>
      </dsp:txXfrm>
    </dsp:sp>
    <dsp:sp modelId="{A85434E3-79A4-4FF2-BDA5-4D8F6571F851}">
      <dsp:nvSpPr>
        <dsp:cNvPr id="0" name=""/>
        <dsp:cNvSpPr/>
      </dsp:nvSpPr>
      <dsp:spPr>
        <a:xfrm>
          <a:off x="6403104" y="2490729"/>
          <a:ext cx="1823828" cy="58542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0" rIns="1651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Unit 4: Networking for IOT </a:t>
          </a:r>
        </a:p>
      </dsp:txBody>
      <dsp:txXfrm>
        <a:off x="6403104" y="2490729"/>
        <a:ext cx="1284386" cy="585423"/>
      </dsp:txXfrm>
    </dsp:sp>
    <dsp:sp modelId="{C89B0277-21A3-4873-82DA-D8A02F2E6EDE}">
      <dsp:nvSpPr>
        <dsp:cNvPr id="0" name=""/>
        <dsp:cNvSpPr/>
      </dsp:nvSpPr>
      <dsp:spPr>
        <a:xfrm>
          <a:off x="7739084" y="2583718"/>
          <a:ext cx="638340" cy="638340"/>
        </a:xfrm>
        <a:prstGeom prst="ellipse">
          <a:avLst/>
        </a:prstGeom>
        <a:blipFill>
          <a:blip xmlns:r="http://schemas.openxmlformats.org/officeDocument/2006/relationships" r:embed="rId4"/>
          <a:srcRect/>
          <a:stretch>
            <a:fillRect t="-25000" b="-25000"/>
          </a:stretch>
        </a:blip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611609-12E0-43F7-9B64-343B13C04C48}">
      <dsp:nvSpPr>
        <dsp:cNvPr id="0" name=""/>
        <dsp:cNvSpPr/>
      </dsp:nvSpPr>
      <dsp:spPr>
        <a:xfrm>
          <a:off x="8535569" y="1129279"/>
          <a:ext cx="1823828" cy="1361449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57150" rIns="19050" bIns="1905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Introduction to Raspberry Pi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Install Raspbian OS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500" kern="1200" dirty="0"/>
            <a:t>Configure </a:t>
          </a:r>
          <a:r>
            <a:rPr lang="en-IN" sz="1500" kern="1200" dirty="0" err="1"/>
            <a:t>GrovePi</a:t>
          </a:r>
          <a:r>
            <a:rPr lang="en-IN" sz="1500" kern="1200" dirty="0"/>
            <a:t>+ Kit</a:t>
          </a:r>
        </a:p>
      </dsp:txBody>
      <dsp:txXfrm>
        <a:off x="8567469" y="1161179"/>
        <a:ext cx="1760028" cy="1329549"/>
      </dsp:txXfrm>
    </dsp:sp>
    <dsp:sp modelId="{DE2B65D1-1F90-4E7E-ACD4-8D79EDBF8F5D}">
      <dsp:nvSpPr>
        <dsp:cNvPr id="0" name=""/>
        <dsp:cNvSpPr/>
      </dsp:nvSpPr>
      <dsp:spPr>
        <a:xfrm>
          <a:off x="8535569" y="2490729"/>
          <a:ext cx="1823828" cy="58542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0" rIns="1651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/>
            <a:t>Unit 5: Raspberry Pi </a:t>
          </a:r>
        </a:p>
      </dsp:txBody>
      <dsp:txXfrm>
        <a:off x="8535569" y="2490729"/>
        <a:ext cx="1284386" cy="585423"/>
      </dsp:txXfrm>
    </dsp:sp>
    <dsp:sp modelId="{25867474-1951-412A-A234-5AAB5C586B35}">
      <dsp:nvSpPr>
        <dsp:cNvPr id="0" name=""/>
        <dsp:cNvSpPr/>
      </dsp:nvSpPr>
      <dsp:spPr>
        <a:xfrm>
          <a:off x="9871549" y="2583718"/>
          <a:ext cx="638340" cy="638340"/>
        </a:xfrm>
        <a:prstGeom prst="ellipse">
          <a:avLst/>
        </a:prstGeom>
        <a:blipFill>
          <a:blip xmlns:r="http://schemas.openxmlformats.org/officeDocument/2006/relationships" r:embed="rId5"/>
          <a:srcRect/>
          <a:stretch>
            <a:fillRect l="-18000" r="-18000"/>
          </a:stretch>
        </a:blipFill>
        <a:ln w="635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50619E-2094-4B27-A601-B4C8923593D0}">
      <dsp:nvSpPr>
        <dsp:cNvPr id="0" name=""/>
        <dsp:cNvSpPr/>
      </dsp:nvSpPr>
      <dsp:spPr>
        <a:xfrm rot="5400000">
          <a:off x="-236563" y="240744"/>
          <a:ext cx="1577093" cy="1103965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Unit 1: Data Manipulation with Pandas</a:t>
          </a:r>
          <a:endParaRPr lang="en-IN" sz="105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-5400000">
        <a:off x="2" y="556163"/>
        <a:ext cx="1103965" cy="473128"/>
      </dsp:txXfrm>
    </dsp:sp>
    <dsp:sp modelId="{39FF5265-B3B6-4546-981A-9FCFC73374F8}">
      <dsp:nvSpPr>
        <dsp:cNvPr id="0" name=""/>
        <dsp:cNvSpPr/>
      </dsp:nvSpPr>
      <dsp:spPr>
        <a:xfrm rot="5400000">
          <a:off x="5297227" y="-4189081"/>
          <a:ext cx="1025110" cy="94116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dirty="0">
              <a:latin typeface="Arial" panose="020B0604020202020204" pitchFamily="34" charset="0"/>
              <a:cs typeface="Arial" panose="020B0604020202020204" pitchFamily="34" charset="0"/>
            </a:rPr>
            <a:t>Pandas Series, Data Frame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dirty="0">
              <a:latin typeface="Arial" panose="020B0604020202020204" pitchFamily="34" charset="0"/>
              <a:cs typeface="Arial" panose="020B0604020202020204" pitchFamily="34" charset="0"/>
            </a:rPr>
            <a:t>Reading/Writing Data from files</a:t>
          </a:r>
        </a:p>
      </dsp:txBody>
      <dsp:txXfrm rot="-5400000">
        <a:off x="1103965" y="54223"/>
        <a:ext cx="9361592" cy="925026"/>
      </dsp:txXfrm>
    </dsp:sp>
    <dsp:sp modelId="{94B676EF-D7F7-4B9C-907C-32E38764FF6D}">
      <dsp:nvSpPr>
        <dsp:cNvPr id="0" name=""/>
        <dsp:cNvSpPr/>
      </dsp:nvSpPr>
      <dsp:spPr>
        <a:xfrm rot="5400000">
          <a:off x="-236563" y="1623686"/>
          <a:ext cx="1577093" cy="1103965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b="1" kern="1200">
              <a:latin typeface="Arial" panose="020B0604020202020204" pitchFamily="34" charset="0"/>
              <a:cs typeface="Arial" panose="020B0604020202020204" pitchFamily="34" charset="0"/>
            </a:rPr>
            <a:t>Unit 2: Python GUI - Tkinter </a:t>
          </a:r>
          <a:endParaRPr lang="en-IN" sz="1200" b="1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-5400000">
        <a:off x="2" y="1939105"/>
        <a:ext cx="1103965" cy="473128"/>
      </dsp:txXfrm>
    </dsp:sp>
    <dsp:sp modelId="{24796D53-1400-4C71-9BDD-517D4E6E5D1A}">
      <dsp:nvSpPr>
        <dsp:cNvPr id="0" name=""/>
        <dsp:cNvSpPr/>
      </dsp:nvSpPr>
      <dsp:spPr>
        <a:xfrm rot="5400000">
          <a:off x="5297227" y="-2806139"/>
          <a:ext cx="1025110" cy="94116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dirty="0">
              <a:latin typeface="Arial" panose="020B0604020202020204" pitchFamily="34" charset="0"/>
              <a:cs typeface="Arial" panose="020B0604020202020204" pitchFamily="34" charset="0"/>
            </a:rPr>
            <a:t>Widgets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dirty="0">
              <a:latin typeface="Arial" panose="020B0604020202020204" pitchFamily="34" charset="0"/>
              <a:cs typeface="Arial" panose="020B0604020202020204" pitchFamily="34" charset="0"/>
            </a:rPr>
            <a:t>Geometry Manager</a:t>
          </a:r>
        </a:p>
      </dsp:txBody>
      <dsp:txXfrm rot="-5400000">
        <a:off x="1103965" y="1437165"/>
        <a:ext cx="9361592" cy="925026"/>
      </dsp:txXfrm>
    </dsp:sp>
    <dsp:sp modelId="{E5DA5E64-BE67-464A-8913-982B94FA8146}">
      <dsp:nvSpPr>
        <dsp:cNvPr id="0" name=""/>
        <dsp:cNvSpPr/>
      </dsp:nvSpPr>
      <dsp:spPr>
        <a:xfrm rot="5400000">
          <a:off x="-236563" y="3006628"/>
          <a:ext cx="1577093" cy="1103965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latin typeface="Arial" panose="020B0604020202020204" pitchFamily="34" charset="0"/>
              <a:cs typeface="Arial" panose="020B0604020202020204" pitchFamily="34" charset="0"/>
            </a:rPr>
            <a:t>Unit 3: Building Machine Learning Models</a:t>
          </a:r>
          <a:endParaRPr lang="en-IN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-5400000">
        <a:off x="2" y="3322047"/>
        <a:ext cx="1103965" cy="473128"/>
      </dsp:txXfrm>
    </dsp:sp>
    <dsp:sp modelId="{2E4C097B-4658-4F1B-8AB7-40F2DC262320}">
      <dsp:nvSpPr>
        <dsp:cNvPr id="0" name=""/>
        <dsp:cNvSpPr/>
      </dsp:nvSpPr>
      <dsp:spPr>
        <a:xfrm rot="5400000">
          <a:off x="5296957" y="-1422928"/>
          <a:ext cx="1025649" cy="94116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dirty="0">
              <a:latin typeface="Arial" panose="020B0604020202020204" pitchFamily="34" charset="0"/>
              <a:cs typeface="Arial" panose="020B0604020202020204" pitchFamily="34" charset="0"/>
            </a:rPr>
            <a:t>Supervised Learning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dirty="0">
              <a:latin typeface="Arial" panose="020B0604020202020204" pitchFamily="34" charset="0"/>
              <a:cs typeface="Arial" panose="020B0604020202020204" pitchFamily="34" charset="0"/>
            </a:rPr>
            <a:t>Unsupervised Learning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000" kern="1200" dirty="0" err="1">
              <a:latin typeface="Arial" panose="020B0604020202020204" pitchFamily="34" charset="0"/>
              <a:cs typeface="Arial" panose="020B0604020202020204" pitchFamily="34" charset="0"/>
            </a:rPr>
            <a:t>SciKit</a:t>
          </a:r>
          <a:r>
            <a:rPr lang="en-IN" sz="2000" kern="1200" dirty="0">
              <a:latin typeface="Arial" panose="020B0604020202020204" pitchFamily="34" charset="0"/>
              <a:cs typeface="Arial" panose="020B0604020202020204" pitchFamily="34" charset="0"/>
            </a:rPr>
            <a:t> Learn Library</a:t>
          </a:r>
        </a:p>
      </dsp:txBody>
      <dsp:txXfrm rot="-5400000">
        <a:off x="1103965" y="2820132"/>
        <a:ext cx="9361566" cy="9255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3545C9-5492-40E8-8191-B712D4203E95}">
      <dsp:nvSpPr>
        <dsp:cNvPr id="0" name=""/>
        <dsp:cNvSpPr/>
      </dsp:nvSpPr>
      <dsp:spPr>
        <a:xfrm>
          <a:off x="3953" y="101812"/>
          <a:ext cx="2377306" cy="58333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Unit 1: Deep Learning</a:t>
          </a:r>
        </a:p>
      </dsp:txBody>
      <dsp:txXfrm>
        <a:off x="3953" y="101812"/>
        <a:ext cx="2377306" cy="583330"/>
      </dsp:txXfrm>
    </dsp:sp>
    <dsp:sp modelId="{E43BB4D9-C30C-4586-A775-B9694FB4CE0A}">
      <dsp:nvSpPr>
        <dsp:cNvPr id="0" name=""/>
        <dsp:cNvSpPr/>
      </dsp:nvSpPr>
      <dsp:spPr>
        <a:xfrm>
          <a:off x="3953" y="685143"/>
          <a:ext cx="2377306" cy="356438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/>
            <a:t>What is Deep Learning?  </a:t>
          </a:r>
          <a:endParaRPr lang="en-I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/>
            <a:t>Concept of Neural Networks  </a:t>
          </a:r>
          <a:endParaRPr lang="en-I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/>
            <a:t>Neurons, Weights and Bias  </a:t>
          </a:r>
          <a:endParaRPr lang="en-IN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/>
            <a:t>Forward and Backward Propagation </a:t>
          </a:r>
          <a:endParaRPr lang="en-IN" sz="1600" kern="1200"/>
        </a:p>
      </dsp:txBody>
      <dsp:txXfrm>
        <a:off x="3953" y="685143"/>
        <a:ext cx="2377306" cy="3564382"/>
      </dsp:txXfrm>
    </dsp:sp>
    <dsp:sp modelId="{1368D13C-8DEC-44B5-A80F-BED600142D95}">
      <dsp:nvSpPr>
        <dsp:cNvPr id="0" name=""/>
        <dsp:cNvSpPr/>
      </dsp:nvSpPr>
      <dsp:spPr>
        <a:xfrm>
          <a:off x="2714082" y="101812"/>
          <a:ext cx="2377306" cy="583330"/>
        </a:xfrm>
        <a:prstGeom prst="rect">
          <a:avLst/>
        </a:prstGeom>
        <a:solidFill>
          <a:schemeClr val="accent4">
            <a:hueOff val="3266964"/>
            <a:satOff val="-13592"/>
            <a:lumOff val="3203"/>
            <a:alphaOff val="0"/>
          </a:schemeClr>
        </a:solidFill>
        <a:ln w="12700" cap="flat" cmpd="sng" algn="ctr">
          <a:solidFill>
            <a:schemeClr val="accent4">
              <a:hueOff val="3266964"/>
              <a:satOff val="-13592"/>
              <a:lumOff val="320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Unit 2: Operational Deep Learning</a:t>
          </a:r>
          <a:endParaRPr lang="en-IN" sz="1600" kern="1200"/>
        </a:p>
      </dsp:txBody>
      <dsp:txXfrm>
        <a:off x="2714082" y="101812"/>
        <a:ext cx="2377306" cy="583330"/>
      </dsp:txXfrm>
    </dsp:sp>
    <dsp:sp modelId="{A540B8B2-6966-4292-AA33-D516469701E3}">
      <dsp:nvSpPr>
        <dsp:cNvPr id="0" name=""/>
        <dsp:cNvSpPr/>
      </dsp:nvSpPr>
      <dsp:spPr>
        <a:xfrm>
          <a:off x="2714082" y="685143"/>
          <a:ext cx="2377306" cy="3564382"/>
        </a:xfrm>
        <a:prstGeom prst="rect">
          <a:avLst/>
        </a:prstGeom>
        <a:solidFill>
          <a:schemeClr val="accent4">
            <a:tint val="40000"/>
            <a:alpha val="90000"/>
            <a:hueOff val="3620642"/>
            <a:satOff val="-17082"/>
            <a:lumOff val="-617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3620642"/>
              <a:satOff val="-17082"/>
              <a:lumOff val="-61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/>
            <a:t>Gradient Descent   </a:t>
          </a:r>
          <a:endParaRPr lang="en-IN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/>
            <a:t>Cross Entropy vs MSE  </a:t>
          </a:r>
          <a:endParaRPr lang="en-IN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/>
            <a:t>Tensorflow 2.0 and Keras API  </a:t>
          </a:r>
          <a:endParaRPr lang="en-IN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/>
            <a:t>What are Tensors?</a:t>
          </a:r>
          <a:endParaRPr lang="en-IN" sz="1600" kern="1200"/>
        </a:p>
      </dsp:txBody>
      <dsp:txXfrm>
        <a:off x="2714082" y="685143"/>
        <a:ext cx="2377306" cy="3564382"/>
      </dsp:txXfrm>
    </dsp:sp>
    <dsp:sp modelId="{1337B9CD-EF40-4E27-9CD6-EE0791A611C0}">
      <dsp:nvSpPr>
        <dsp:cNvPr id="0" name=""/>
        <dsp:cNvSpPr/>
      </dsp:nvSpPr>
      <dsp:spPr>
        <a:xfrm>
          <a:off x="5424211" y="101812"/>
          <a:ext cx="2377306" cy="583330"/>
        </a:xfrm>
        <a:prstGeom prst="rect">
          <a:avLst/>
        </a:prstGeom>
        <a:solidFill>
          <a:schemeClr val="accent4">
            <a:hueOff val="6533927"/>
            <a:satOff val="-27185"/>
            <a:lumOff val="6405"/>
            <a:alphaOff val="0"/>
          </a:schemeClr>
        </a:solidFill>
        <a:ln w="12700" cap="flat" cmpd="sng" algn="ctr">
          <a:solidFill>
            <a:schemeClr val="accent4">
              <a:hueOff val="6533927"/>
              <a:satOff val="-27185"/>
              <a:lumOff val="64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Unit 3: Computer Vision Basics</a:t>
          </a:r>
        </a:p>
      </dsp:txBody>
      <dsp:txXfrm>
        <a:off x="5424211" y="101812"/>
        <a:ext cx="2377306" cy="583330"/>
      </dsp:txXfrm>
    </dsp:sp>
    <dsp:sp modelId="{1BD3C712-0E91-4C9C-9638-0B7A93B30CFF}">
      <dsp:nvSpPr>
        <dsp:cNvPr id="0" name=""/>
        <dsp:cNvSpPr/>
      </dsp:nvSpPr>
      <dsp:spPr>
        <a:xfrm>
          <a:off x="5424211" y="685143"/>
          <a:ext cx="2377306" cy="3564382"/>
        </a:xfrm>
        <a:prstGeom prst="rect">
          <a:avLst/>
        </a:prstGeom>
        <a:solidFill>
          <a:schemeClr val="accent4">
            <a:tint val="40000"/>
            <a:alpha val="90000"/>
            <a:hueOff val="7241284"/>
            <a:satOff val="-34163"/>
            <a:lumOff val="-1234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7241284"/>
              <a:satOff val="-34163"/>
              <a:lumOff val="-123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Image Fundamentals: Pixels  </a:t>
          </a:r>
          <a:endParaRPr lang="en-IN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Grayscale vs Color  </a:t>
          </a:r>
          <a:endParaRPr lang="en-IN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Computer Vision – With Open cv and Keras </a:t>
          </a:r>
          <a:endParaRPr lang="en-IN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Convolutional Neural Network </a:t>
          </a:r>
          <a:endParaRPr lang="en-IN" sz="1600" kern="1200"/>
        </a:p>
      </dsp:txBody>
      <dsp:txXfrm>
        <a:off x="5424211" y="685143"/>
        <a:ext cx="2377306" cy="3564382"/>
      </dsp:txXfrm>
    </dsp:sp>
    <dsp:sp modelId="{FBE67F18-6D36-4DE1-9233-7D3ACFAEFFA2}">
      <dsp:nvSpPr>
        <dsp:cNvPr id="0" name=""/>
        <dsp:cNvSpPr/>
      </dsp:nvSpPr>
      <dsp:spPr>
        <a:xfrm>
          <a:off x="8134340" y="101812"/>
          <a:ext cx="2377306" cy="583330"/>
        </a:xfrm>
        <a:prstGeom prst="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accent4">
              <a:hueOff val="9800891"/>
              <a:satOff val="-40777"/>
              <a:lumOff val="96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Unit 4: Computer Vision with Open VINO</a:t>
          </a:r>
          <a:endParaRPr lang="en-IN" sz="1600" kern="1200"/>
        </a:p>
      </dsp:txBody>
      <dsp:txXfrm>
        <a:off x="8134340" y="101812"/>
        <a:ext cx="2377306" cy="583330"/>
      </dsp:txXfrm>
    </dsp:sp>
    <dsp:sp modelId="{98F8CA56-C1E1-4B4A-8E82-A3A806D38B10}">
      <dsp:nvSpPr>
        <dsp:cNvPr id="0" name=""/>
        <dsp:cNvSpPr/>
      </dsp:nvSpPr>
      <dsp:spPr>
        <a:xfrm>
          <a:off x="8134340" y="685143"/>
          <a:ext cx="2377306" cy="3564382"/>
        </a:xfrm>
        <a:prstGeom prst="rect">
          <a:avLst/>
        </a:prstGeom>
        <a:solidFill>
          <a:schemeClr val="accent4">
            <a:tint val="40000"/>
            <a:alpha val="90000"/>
            <a:hueOff val="10861925"/>
            <a:satOff val="-51245"/>
            <a:lumOff val="-185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b="0" i="0" kern="1200"/>
            <a:t>Introduction OpenVINO  </a:t>
          </a:r>
          <a:endParaRPr lang="en-IN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b="0" i="0" kern="1200"/>
            <a:t>Open VINO Toolkit Components </a:t>
          </a:r>
          <a:endParaRPr lang="en-IN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b="0" i="0" kern="1200"/>
            <a:t>Working with Model Optimizer </a:t>
          </a:r>
          <a:endParaRPr lang="en-IN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b="0" i="0" kern="1200" dirty="0"/>
            <a:t>Optimizing TensorFlow, </a:t>
          </a:r>
          <a:r>
            <a:rPr lang="en-IN" sz="1600" b="0" i="0" kern="1200" dirty="0" err="1"/>
            <a:t>Keras</a:t>
          </a:r>
          <a:r>
            <a:rPr lang="en-IN" sz="1600" b="0" i="0" kern="1200" dirty="0"/>
            <a:t> and </a:t>
          </a:r>
          <a:r>
            <a:rPr lang="en-IN" sz="1600" b="0" i="0" kern="1200" dirty="0" err="1"/>
            <a:t>PyTorch</a:t>
          </a:r>
          <a:r>
            <a:rPr lang="en-IN" sz="1600" b="0" i="0" kern="1200" dirty="0"/>
            <a:t> model using Model Optimizer (P) </a:t>
          </a:r>
          <a:endParaRPr lang="en-I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b="0" i="0" kern="1200"/>
            <a:t>Exploring Model Zoo for PreTrained Model </a:t>
          </a:r>
          <a:endParaRPr lang="en-IN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b="0" i="0" kern="1200"/>
            <a:t>OpenVINO™ Deep Learning Workbench </a:t>
          </a:r>
          <a:endParaRPr lang="en-IN" sz="1600" kern="1200"/>
        </a:p>
      </dsp:txBody>
      <dsp:txXfrm>
        <a:off x="8134340" y="685143"/>
        <a:ext cx="2377306" cy="35643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2.png>
</file>

<file path=ppt/media/image3.gif>
</file>

<file path=ppt/media/image4.pn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3F0B1-0B67-E808-F700-73404E1314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7C4BA5-9F3F-F8BA-A51C-FFE101B693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E4610-41BB-FD4E-5699-5FB99CCF1A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C572E-35B2-3C52-B414-F0416D94E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F0CE6-759A-7BF3-4E32-D1D0F1E65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8597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143F7-9BA5-74D6-353A-8BD6A83F6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9706C-E816-5B76-E3B5-25EB59E3A0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4777E-9EBC-4F78-AB9E-58691AD903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CA9A0-402C-CCD9-11B3-130B8E697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25102-4890-9A6C-A10B-50E638590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2036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0656F8-EC44-0557-1B53-9CF54CF43D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172A6-8D0C-AE4F-312E-E2065F6E2B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4E8EE-AA65-E85F-9A24-8585394D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632DD-09B5-2BA2-5FB0-0E9ED063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EC672-0E04-D562-5C2A-AC305B543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86073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3F0B1-0B67-E808-F700-73404E1314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7C4BA5-9F3F-F8BA-A51C-FFE101B693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E4610-41BB-FD4E-5699-5FB99CCF1A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C572E-35B2-3C52-B414-F0416D94E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F0CE6-759A-7BF3-4E32-D1D0F1E65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77945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02E57-CB16-8266-82A5-98BB528BF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4D24A-93DA-9E90-112B-55D4315C2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70B05-BCE6-0B03-87BF-B04E2F4F4F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A2106-5FAB-933B-B655-4AF07D61F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AFCF5-0373-D0CA-238A-8E2746C99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04341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DCA53-CB61-4E34-3498-7E1B18C60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C35E0-007F-4B6C-8E11-AEC156E5B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7B30C-D8E7-2565-4876-A626F3CE71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FBF802-2E9C-1F5F-F46B-4A0C8135A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B5D1B-1DBE-AFF0-F1BC-E2F1AD15C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31801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9DEE5-E37A-3CAF-ADC1-B221E1970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AC12C-BCC8-F688-AB87-1DBF30BC34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7EF9B8-16C5-4A4C-3DBB-0069B5140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D9DF5-B104-1462-8CFB-3DAA2C70D8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93B544-D132-B8FA-29DA-6DE4296A1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490AA-47B0-2625-E5F8-B0F09D3AE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81036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AF702-A33C-1153-607C-983037FA5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C9CF5-2E38-0A33-B370-C6538C3AC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E8A43-8EBF-0710-A950-2C8DB4C6A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BA01EE-8EF0-9529-BC80-B3CEA682B3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1F08E7-379E-0F8E-1AFC-02A6BFA0E4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43D718-E503-0705-FFC3-B3709EC7D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885FBF-B0A8-AE92-3A50-2F00644C8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8EBC56-0E34-DA78-7034-24F315FBF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77629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1203-2E99-3E09-0BA4-D66605346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23D2FA-FBBC-799E-DCDE-BC9D6E720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BABEA7-A144-3ACD-8161-840B5D55A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89FD9-3214-EE6B-0CDD-A65B01E91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35990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8AB55F-7E2B-7C4E-5F82-4C8CD42443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BD9502-336E-3154-7B15-0F0954186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9CDB4-1231-36A2-2413-D866D762C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49867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DC792-071B-B26A-CAAF-EEB5C2295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3939B-D3C3-589C-06DA-4A5EB9334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A2FFE4-005E-41C4-4296-1D78A7C6C4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16348F-9A4B-6291-8B26-15C4332ED2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C0268-294B-62CC-1F7B-583EC6CAB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5DE5C-A64B-688B-8A3B-9BFF81A78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95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02E57-CB16-8266-82A5-98BB528BF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4D24A-93DA-9E90-112B-55D4315C2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70B05-BCE6-0B03-87BF-B04E2F4F4F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A2106-5FAB-933B-B655-4AF07D61F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AFCF5-0373-D0CA-238A-8E2746C99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683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F60F4-7444-9E7D-B1BC-AAFAB9297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6DF97-0A5D-E8D1-1D6E-4DCB60406A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F1E57D-9097-E0D7-F193-B130A309C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36BD1-E579-CCC7-F134-45A7C6BE2E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4769-6DCE-2F9D-EEF4-6EC750FAF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8CB02-BE27-49CF-16E2-DA6C2567B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47183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143F7-9BA5-74D6-353A-8BD6A83F6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9706C-E816-5B76-E3B5-25EB59E3A0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4777E-9EBC-4F78-AB9E-58691AD903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CA9A0-402C-CCD9-11B3-130B8E697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25102-4890-9A6C-A10B-50E638590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21421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0656F8-EC44-0557-1B53-9CF54CF43D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172A6-8D0C-AE4F-312E-E2065F6E2B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4E8EE-AA65-E85F-9A24-8585394D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632DD-09B5-2BA2-5FB0-0E9ED063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EC672-0E04-D562-5C2A-AC305B543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4040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DCA53-CB61-4E34-3498-7E1B18C60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C35E0-007F-4B6C-8E11-AEC156E5B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7B30C-D8E7-2565-4876-A626F3CE71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FBF802-2E9C-1F5F-F46B-4A0C8135A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B5D1B-1DBE-AFF0-F1BC-E2F1AD15C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4902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9DEE5-E37A-3CAF-ADC1-B221E1970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AC12C-BCC8-F688-AB87-1DBF30BC34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7EF9B8-16C5-4A4C-3DBB-0069B5140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D9DF5-B104-1462-8CFB-3DAA2C70D8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93B544-D132-B8FA-29DA-6DE4296A1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490AA-47B0-2625-E5F8-B0F09D3AE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4898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AF702-A33C-1153-607C-983037FA5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C9CF5-2E38-0A33-B370-C6538C3AC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E8A43-8EBF-0710-A950-2C8DB4C6A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BA01EE-8EF0-9529-BC80-B3CEA682B3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1F08E7-379E-0F8E-1AFC-02A6BFA0E4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43D718-E503-0705-FFC3-B3709EC7D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885FBF-B0A8-AE92-3A50-2F00644C8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8EBC56-0E34-DA78-7034-24F315FBF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1110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1203-2E99-3E09-0BA4-D66605346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23D2FA-FBBC-799E-DCDE-BC9D6E720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BABEA7-A144-3ACD-8161-840B5D55A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89FD9-3214-EE6B-0CDD-A65B01E91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041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8AB55F-7E2B-7C4E-5F82-4C8CD42443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BD9502-336E-3154-7B15-0F0954186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9CDB4-1231-36A2-2413-D866D762C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8918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DC792-071B-B26A-CAAF-EEB5C2295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3939B-D3C3-589C-06DA-4A5EB9334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A2FFE4-005E-41C4-4296-1D78A7C6C4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16348F-9A4B-6291-8B26-15C4332ED2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C0268-294B-62CC-1F7B-583EC6CAB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5DE5C-A64B-688B-8A3B-9BFF81A78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6626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F60F4-7444-9E7D-B1BC-AAFAB9297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6DF97-0A5D-E8D1-1D6E-4DCB60406A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F1E57D-9097-E0D7-F193-B130A309C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36BD1-E579-CCC7-F134-45A7C6BE2E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1FA485F-6DF0-4B94-BA0D-2D6423EC6B4F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4769-6DCE-2F9D-EEF4-6EC750FAF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8CB02-BE27-49CF-16E2-DA6C2567B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07798A-D9B6-47A8-996C-A402C0E00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176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gi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gif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9C3E0BF-ACFD-A229-619A-24F0DBCCCCF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849" y="0"/>
            <a:ext cx="2108151" cy="6856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3942CD-D9CB-240F-F807-7DBD595A5A0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482" y="0"/>
            <a:ext cx="1043035" cy="9967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7693745-A0F0-78BB-30BE-D876A79657B4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62163" cy="9525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DF8711F-25D4-D4A3-19DE-1B9BC12066DD}"/>
              </a:ext>
            </a:extLst>
          </p:cNvPr>
          <p:cNvSpPr/>
          <p:nvPr userDrawn="1"/>
        </p:nvSpPr>
        <p:spPr>
          <a:xfrm>
            <a:off x="0" y="6617617"/>
            <a:ext cx="12192000" cy="240384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0883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9C3E0BF-ACFD-A229-619A-24F0DBCCCCF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849" y="0"/>
            <a:ext cx="2108151" cy="6856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3942CD-D9CB-240F-F807-7DBD595A5A0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482" y="0"/>
            <a:ext cx="1043035" cy="9967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7693745-A0F0-78BB-30BE-D876A79657B4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62163" cy="9525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DF8711F-25D4-D4A3-19DE-1B9BC12066DD}"/>
              </a:ext>
            </a:extLst>
          </p:cNvPr>
          <p:cNvSpPr/>
          <p:nvPr userDrawn="1"/>
        </p:nvSpPr>
        <p:spPr>
          <a:xfrm>
            <a:off x="0" y="6617617"/>
            <a:ext cx="12192000" cy="240384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488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ure-good-heroes.fandom.com/wiki/WALL-E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E63B0-E4F3-2442-5B73-4685C07E72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Code Unnati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9B6A81-31F4-63D6-2447-781726A4CA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Day-1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Orientation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2FCC95-E792-7698-73E0-5D721C199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367" y="3936351"/>
            <a:ext cx="5661164" cy="26428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F6D4AC-A3AA-8A7B-79DD-569D61F30AC5}"/>
              </a:ext>
            </a:extLst>
          </p:cNvPr>
          <p:cNvSpPr txBox="1"/>
          <p:nvPr/>
        </p:nvSpPr>
        <p:spPr>
          <a:xfrm>
            <a:off x="7335982" y="6651952"/>
            <a:ext cx="610061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50" dirty="0"/>
              <a:t>https://www.mohawkcollege.ca/future-ready-toolkit/orientation</a:t>
            </a:r>
          </a:p>
        </p:txBody>
      </p:sp>
    </p:spTree>
    <p:extLst>
      <p:ext uri="{BB962C8B-B14F-4D97-AF65-F5344CB8AC3E}">
        <p14:creationId xmlns:p14="http://schemas.microsoft.com/office/powerpoint/2010/main" val="3632885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931CC-A7BB-2635-A745-6EEC84F62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46255"/>
            <a:ext cx="10515600" cy="790182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Industry Specific Modular Offering 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E81DC6-D5EC-A34B-FE15-50050AA44A24}"/>
              </a:ext>
            </a:extLst>
          </p:cNvPr>
          <p:cNvSpPr txBox="1"/>
          <p:nvPr/>
        </p:nvSpPr>
        <p:spPr>
          <a:xfrm>
            <a:off x="838200" y="1652981"/>
            <a:ext cx="581198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Elective module 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Elective 1: 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SAP HANA – Big Data Processing and Analytics </a:t>
            </a:r>
          </a:p>
          <a:p>
            <a:pPr>
              <a:lnSpc>
                <a:spcPct val="150000"/>
              </a:lnSpc>
            </a:pP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Elective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2: 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SAP ABAP - SAP Enterprise Programming </a:t>
            </a:r>
          </a:p>
          <a:p>
            <a:pPr>
              <a:lnSpc>
                <a:spcPct val="150000"/>
              </a:lnSpc>
            </a:pP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Elective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3:  </a:t>
            </a: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SAP BW – Business Warehouse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7FE483-5C11-842E-F5A4-D3717FBC39F7}"/>
              </a:ext>
            </a:extLst>
          </p:cNvPr>
          <p:cNvSpPr txBox="1"/>
          <p:nvPr/>
        </p:nvSpPr>
        <p:spPr>
          <a:xfrm>
            <a:off x="6650182" y="2228595"/>
            <a:ext cx="6100618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Elective 4: 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SAP MM – Manufacturing material Management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Elective 5: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SAP PP – Production and Planning </a:t>
            </a:r>
          </a:p>
        </p:txBody>
      </p:sp>
    </p:spTree>
    <p:extLst>
      <p:ext uri="{BB962C8B-B14F-4D97-AF65-F5344CB8AC3E}">
        <p14:creationId xmlns:p14="http://schemas.microsoft.com/office/powerpoint/2010/main" val="1728083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7C7A2-622F-1876-7E12-319FC2E7F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5493"/>
            <a:ext cx="10515600" cy="679346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Capstone Project Guideline 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FA60DDB-9F6B-86A5-85E0-5E96CD0B8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838256"/>
              </p:ext>
            </p:extLst>
          </p:nvPr>
        </p:nvGraphicFramePr>
        <p:xfrm>
          <a:off x="7278256" y="1828800"/>
          <a:ext cx="4719782" cy="3662035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219022">
                  <a:extLst>
                    <a:ext uri="{9D8B030D-6E8A-4147-A177-3AD203B41FA5}">
                      <a16:colId xmlns:a16="http://schemas.microsoft.com/office/drawing/2014/main" val="1031584329"/>
                    </a:ext>
                  </a:extLst>
                </a:gridCol>
                <a:gridCol w="1500760">
                  <a:extLst>
                    <a:ext uri="{9D8B030D-6E8A-4147-A177-3AD203B41FA5}">
                      <a16:colId xmlns:a16="http://schemas.microsoft.com/office/drawing/2014/main" val="3942390418"/>
                    </a:ext>
                  </a:extLst>
                </a:gridCol>
              </a:tblGrid>
              <a:tr h="515202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IN" sz="1800" b="1" dirty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Activity</a:t>
                      </a:r>
                      <a:r>
                        <a:rPr lang="en-IN" sz="1800" b="0" dirty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N" sz="1800" b="0" i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IN" sz="1800" b="1" dirty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Weightage</a:t>
                      </a:r>
                      <a:r>
                        <a:rPr lang="en-IN" sz="1800" b="0" dirty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N" sz="1800" b="0" i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454029"/>
                  </a:ext>
                </a:extLst>
              </a:tr>
              <a:tr h="638972">
                <a:tc>
                  <a:txBody>
                    <a:bodyPr/>
                    <a:lstStyle/>
                    <a:p>
                      <a:pPr fontAlgn="t"/>
                      <a:endParaRPr lang="en-IN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l" rtl="0" fontAlgn="base"/>
                      <a:r>
                        <a:rPr lang="en-IN" sz="1800" b="0" dirty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Capstone Project – Phase-1 </a:t>
                      </a:r>
                      <a:endParaRPr lang="en-IN" sz="1800" b="0" i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endParaRPr lang="en-IN" sz="18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l" rtl="0" fontAlgn="base"/>
                      <a:r>
                        <a:rPr lang="en-IN" sz="1800" b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15% </a:t>
                      </a:r>
                      <a:endParaRPr lang="en-IN" sz="1800" b="0" i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089565"/>
                  </a:ext>
                </a:extLst>
              </a:tr>
              <a:tr h="638972">
                <a:tc>
                  <a:txBody>
                    <a:bodyPr/>
                    <a:lstStyle/>
                    <a:p>
                      <a:pPr fontAlgn="t"/>
                      <a:endParaRPr lang="en-IN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l" rtl="0" fontAlgn="base"/>
                      <a:r>
                        <a:rPr lang="en-IN" sz="1800" b="0" dirty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Capstone Project – Phase-2 </a:t>
                      </a:r>
                      <a:endParaRPr lang="en-IN" sz="1800" b="0" i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endParaRPr lang="en-IN" sz="18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l" rtl="0" fontAlgn="base"/>
                      <a:r>
                        <a:rPr lang="en-IN" sz="1800" b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15% </a:t>
                      </a:r>
                      <a:endParaRPr lang="en-IN" sz="1800" b="0" i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6492981"/>
                  </a:ext>
                </a:extLst>
              </a:tr>
              <a:tr h="638972">
                <a:tc>
                  <a:txBody>
                    <a:bodyPr/>
                    <a:lstStyle/>
                    <a:p>
                      <a:pPr fontAlgn="t"/>
                      <a:endParaRPr lang="en-IN" sz="18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l" rtl="0" fontAlgn="base"/>
                      <a:r>
                        <a:rPr lang="en-IN" sz="1800" b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Capstone Project – Phase-3 </a:t>
                      </a:r>
                      <a:endParaRPr lang="en-IN" sz="1800" b="0" i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endParaRPr lang="en-IN" sz="18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l" rtl="0" fontAlgn="base"/>
                      <a:r>
                        <a:rPr lang="en-IN" sz="1800" b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15% </a:t>
                      </a:r>
                      <a:endParaRPr lang="en-IN" sz="1800" b="0" i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087470"/>
                  </a:ext>
                </a:extLst>
              </a:tr>
              <a:tr h="638972">
                <a:tc>
                  <a:txBody>
                    <a:bodyPr/>
                    <a:lstStyle/>
                    <a:p>
                      <a:pPr fontAlgn="t"/>
                      <a:endParaRPr lang="en-IN" sz="18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l" rtl="0" fontAlgn="base"/>
                      <a:r>
                        <a:rPr lang="en-IN" sz="1800" b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Capstone Project – Phase-4 </a:t>
                      </a:r>
                      <a:endParaRPr lang="en-IN" sz="1800" b="0" i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endParaRPr lang="en-IN" sz="18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l" rtl="0" fontAlgn="base"/>
                      <a:r>
                        <a:rPr lang="en-IN" sz="1800" b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15% </a:t>
                      </a:r>
                      <a:endParaRPr lang="en-IN" sz="1800" b="0" i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557402"/>
                  </a:ext>
                </a:extLst>
              </a:tr>
              <a:tr h="586513">
                <a:tc>
                  <a:txBody>
                    <a:bodyPr/>
                    <a:lstStyle/>
                    <a:p>
                      <a:pPr algn="l" rtl="0" fontAlgn="base"/>
                      <a:r>
                        <a:rPr lang="en-IN" sz="1800" b="0" dirty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Final Project review </a:t>
                      </a:r>
                      <a:endParaRPr lang="en-IN" sz="1800" b="0" i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IN" sz="1800" b="0" dirty="0">
                          <a:solidFill>
                            <a:srgbClr val="242424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40% </a:t>
                      </a:r>
                      <a:endParaRPr lang="en-IN" sz="1800" b="0" i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69803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B1F9598-6CE5-114B-76E0-703BC84B4730}"/>
              </a:ext>
            </a:extLst>
          </p:cNvPr>
          <p:cNvSpPr txBox="1"/>
          <p:nvPr/>
        </p:nvSpPr>
        <p:spPr>
          <a:xfrm>
            <a:off x="568036" y="1828800"/>
            <a:ext cx="68395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Make a team of 3 or 4 members from your batch.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Select a problem statement consisting at least one of the following technologies in solution.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Machine Learning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IOT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Computer vision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SAP ERP modules 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0201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DAE30-64D9-5DAA-19B8-F3FF4E89B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0836"/>
            <a:ext cx="10515600" cy="76247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Employability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BD12E-394F-6742-58DB-F2CE78930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Effective Communication Skills </a:t>
            </a:r>
          </a:p>
          <a:p>
            <a:pPr lvl="1"/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Elements of Spoken English skills </a:t>
            </a:r>
          </a:p>
          <a:p>
            <a:pPr lvl="1"/>
            <a:r>
              <a:rPr lang="en-IN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Listening Skills </a:t>
            </a:r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Reading Skills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Writing Skills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Group Discussion/Personal Interview Skills 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Know Yourself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Public Speaking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Essential interview skills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How to create Digital Profile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Resume Building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LinkedIn Profiling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26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CC956-63EE-887A-5507-543265EE4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46255"/>
            <a:ext cx="10515600" cy="808655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Rapid Prototyping Camp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BB90C-0838-FBD6-48DB-392019FD8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Prototyping camp and project exhibition​ </a:t>
            </a:r>
          </a:p>
          <a:p>
            <a:endParaRPr lang="en-US" dirty="0"/>
          </a:p>
          <a:p>
            <a:r>
              <a:rPr lang="en-US" dirty="0"/>
              <a:t>Best project ideas; awards and recognition at nodal center ​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78443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13FAB-12E5-E744-3D95-ABA5CC38E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61381"/>
            <a:ext cx="10515600" cy="1325563"/>
          </a:xfrm>
        </p:spPr>
        <p:txBody>
          <a:bodyPr/>
          <a:lstStyle/>
          <a:p>
            <a:pPr algn="ctr"/>
            <a:r>
              <a:rPr lang="en-IN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Thank You!!!!</a:t>
            </a:r>
            <a:br>
              <a:rPr lang="en-IN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IN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Happy Learning</a:t>
            </a:r>
          </a:p>
        </p:txBody>
      </p:sp>
    </p:spTree>
    <p:extLst>
      <p:ext uri="{BB962C8B-B14F-4D97-AF65-F5344CB8AC3E}">
        <p14:creationId xmlns:p14="http://schemas.microsoft.com/office/powerpoint/2010/main" val="281570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32A1A-5F8C-F381-E749-F4C95E60D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2525"/>
            <a:ext cx="10515600" cy="500456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bjective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05AFF-FAC0-CF23-859A-0E32B62A7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1199"/>
            <a:ext cx="10515600" cy="4195763"/>
          </a:xfrm>
        </p:spPr>
        <p:txBody>
          <a:bodyPr/>
          <a:lstStyle/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Introduction to program</a:t>
            </a: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Course details</a:t>
            </a:r>
          </a:p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Module wise summary</a:t>
            </a:r>
          </a:p>
          <a:p>
            <a:r>
              <a:rPr lang="en-IN" dirty="0"/>
              <a:t>Capstone project guidelines</a:t>
            </a:r>
          </a:p>
          <a:p>
            <a:r>
              <a:rPr lang="en-IN" dirty="0"/>
              <a:t>Employability skills outline</a:t>
            </a:r>
          </a:p>
        </p:txBody>
      </p:sp>
    </p:spTree>
    <p:extLst>
      <p:ext uri="{BB962C8B-B14F-4D97-AF65-F5344CB8AC3E}">
        <p14:creationId xmlns:p14="http://schemas.microsoft.com/office/powerpoint/2010/main" val="701007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A6782-BDB0-D3FE-7E56-5658E3C75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4900"/>
            <a:ext cx="10515600" cy="720725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14C07-2E27-D178-4A39-EE8F469E0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793" y="1962726"/>
            <a:ext cx="6689437" cy="4195763"/>
          </a:xfrm>
        </p:spPr>
        <p:txBody>
          <a:bodyPr/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Code Unnati is an IT skills development initiative aligned with the Digital India and Skill India initiatives of the Government of India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It is a collaborative effort of SAP, CSR wings of different corporate companies, and non-profit organizations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Collaborated with 31 colleges in Gujarat and developed Centers of Excellence to impart skills in the domain of Industry 4.0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F4AD9B-0A78-742C-0EEC-DFDEE21AB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078" y="1465302"/>
            <a:ext cx="4419078" cy="39273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04697C-808D-A2DB-99EB-93A47E999145}"/>
              </a:ext>
            </a:extLst>
          </p:cNvPr>
          <p:cNvSpPr txBox="1"/>
          <p:nvPr/>
        </p:nvSpPr>
        <p:spPr>
          <a:xfrm>
            <a:off x="7772922" y="5364307"/>
            <a:ext cx="44190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" dirty="0"/>
              <a:t>Reference : </a:t>
            </a:r>
            <a:r>
              <a:rPr lang="en-IN" sz="800" dirty="0">
                <a:hlinkClick r:id="rId3"/>
              </a:rPr>
              <a:t>https://pure-good-heroes.fandom.com/wiki/WALL-E</a:t>
            </a:r>
            <a:endParaRPr lang="en-IN" sz="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9270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57DB8-CD59-DF33-771C-5AFD1C306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1672"/>
            <a:ext cx="10515600" cy="66087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Course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9D699-F33C-EEAC-4A39-85827B6DE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ts val="43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210 Hours of Classroom sessions </a:t>
            </a:r>
          </a:p>
          <a:p>
            <a:pPr marL="342900" marR="0" lvl="0" indent="-342900" algn="l" defTabSz="914400" rtl="0" eaLnBrk="1" fontAlgn="auto" latinLnBrk="0" hangingPunct="1">
              <a:lnSpc>
                <a:spcPts val="43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4 Modules with one elective course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ts val="43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Practical project work followed by Capstone Project</a:t>
            </a:r>
          </a:p>
          <a:p>
            <a:pPr marL="342900" marR="0" lvl="0" indent="-342900" algn="l" defTabSz="914400" rtl="0" eaLnBrk="1" fontAlgn="auto" latinLnBrk="0" hangingPunct="1">
              <a:lnSpc>
                <a:spcPts val="43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Intercollege showcase events </a:t>
            </a:r>
          </a:p>
          <a:p>
            <a:pPr marL="342900" marR="0" lvl="0" indent="-342900" algn="l" defTabSz="914400" rtl="0" eaLnBrk="1" fontAlgn="auto" latinLnBrk="0" hangingPunct="1">
              <a:lnSpc>
                <a:spcPts val="43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Linkage for job placement/entrepreneurship through incubation support.</a:t>
            </a:r>
          </a:p>
          <a:p>
            <a:pPr marL="342900" marR="0" lvl="0" indent="-342900" algn="l" defTabSz="914400" rtl="0" eaLnBrk="1" fontAlgn="auto" latinLnBrk="0" hangingPunct="1">
              <a:lnSpc>
                <a:spcPts val="43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Self Paced Learning Modules of SAP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146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F956D-196D-4818-6425-1E23B5A46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7750"/>
            <a:ext cx="10515600" cy="605231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Module 1(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Foundational Skills for IR 4.0)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5152FB7-E2AD-E701-A302-E81787291A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046262"/>
              </p:ext>
            </p:extLst>
          </p:nvPr>
        </p:nvGraphicFramePr>
        <p:xfrm>
          <a:off x="-517237" y="1652981"/>
          <a:ext cx="12478327" cy="49045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4066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A77A40C-BEC2-451D-8CBE-3B22614070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D2044DE-5923-4270-9AEA-BAC7EB82D6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BEBE659-B41C-4516-9B79-4BA9CD5691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F9A2D06-5117-4FF0-841B-2A179049AA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9B8A4B5-B6F0-4E3C-8299-9C0B6A3D43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99E2119-81F5-4DA9-B4E5-E7D60DACAA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A0793DB-A873-4E3E-83B9-EF3B202606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4D4C8CD-0458-41C4-A8C3-4B653E6792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0FD0632-FE67-4DAC-A948-05D534B3FD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DC9CF65-F17B-466B-94A6-CE2978181C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B8C1016-CE11-47EB-82E7-75AF1125D6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2BC9542-0DFB-4911-9B78-0D4AD9CC18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B6FA5C0-75BC-4D93-B455-50107F7EA0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0662A90-13C6-488A-8308-F261139E68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13DB950-6C41-405B-A8BA-AE6C335EB7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BD3C0BA-8E42-41CC-93A0-197D8E3509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5C147C8-BAC1-4577-9808-30A76C03AF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F17E46D-BAAB-42DC-A4E1-849907DC0B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13AEFAB-5471-46AB-A9D4-174B5FD0C1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9BA96DE-209F-40C7-A9DA-6CD0210794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1473758-EC27-4E93-BA95-DAF5F7F71D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EC05727-0788-42BD-BC70-9643338467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0C5D2B0-A415-4B43-A181-A35A6BCC9C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C00CF1F-24A5-4034-B1F4-3394913016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E144FDA-1D11-469C-9114-C088D5BB31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EF6831B-434B-49A1-9FB6-D04583DF47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2DE67A8-4B18-407A-A02D-F4D7D97F40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DACBBC4-35AE-4DD1-AA4D-825E9A1584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E919418-35EA-41EB-A41E-7A2B6177D5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5484710-6CC6-4168-91E9-59C36448E7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0CC341F-F727-4D65-8A42-B6217228F9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3D43151-9B08-81CC-8DEE-A9BF7E9F49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956864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6A8216E9-68DC-4B30-E336-669500611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7389"/>
            <a:ext cx="10515600" cy="698211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Module 2(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Internet of Things )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392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9141C41-971D-4BDB-A531-98EEE6CA05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68CA6E8-3CC2-46CC-B084-F3B9DD63A9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A05D29B-067F-4F7A-A6AF-A3D836CFEE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67CC9E8-45FF-4324-8EA8-A138AA3E4B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2DA5B13-78A8-4F60-89D2-C8BB58801F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E3047C0-50E2-4C66-8B94-208BC5A54F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9B0277-21A3-4873-82DA-D8A02F2E6E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85434E3-79A4-4FF2-BDA5-4D8F6571F8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5867474-1951-412A-A234-5AAB5C586B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E2B65D1-1F90-4E7E-ACD4-8D79EDBF8F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DDE057-ADA0-4F27-9334-F1D7E04225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D7AF784-043F-4499-818B-CF0D65EBE3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AA44E06-90C2-45BC-B0B8-9F90894F85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E3BBB3E-4A1E-4D76-AB19-1C53011061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9611609-12E0-43F7-9B64-343B13C04C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2B955B6-09D7-5726-153C-F391C41A9F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06763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2BEC9622-3E0D-FA0A-76ED-6529A88C7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8153"/>
            <a:ext cx="10515600" cy="809047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Module 3(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Machine Learning 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095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50619E-2094-4B27-A601-B4C8923593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4B676EF-D7F7-4B9C-907C-32E38764FF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DA5E64-BE67-464A-8913-982B94FA81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9FF5265-B3B6-4546-981A-9FCFC73374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796D53-1400-4C71-9BDD-517D4E6E5D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E4C097B-4658-4F1B-8AB7-40F2DC2623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90D86-1CAC-235F-4DE5-378593AC3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7018"/>
            <a:ext cx="11206018" cy="707055"/>
          </a:xfrm>
        </p:spPr>
        <p:txBody>
          <a:bodyPr/>
          <a:lstStyle/>
          <a:p>
            <a:r>
              <a:rPr kumimoji="0" lang="en-I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Module 4(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Computer Vision &amp; Edge Computing with Open VINO toolkit )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C54BEF1-71E1-81DA-AB78-DAF6BFF652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3520799"/>
              </p:ext>
            </p:extLst>
          </p:nvPr>
        </p:nvGraphicFramePr>
        <p:xfrm>
          <a:off x="838200" y="228744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2939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B3545C9-5492-40E8-8191-B712D4203E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368D13C-8DEC-44B5-A80F-BED600142D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337B9CD-EF40-4E27-9CD6-EE0791A611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BE67F18-6D36-4DE1-9233-7D3ACFAEFF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43BB4D9-C30C-4586-A775-B9694FB4CE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540B8B2-6966-4292-AA33-D516469701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BD3C712-0E91-4C9C-9638-0B7A93B30C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8F8CA56-C1E1-4B4A-8E82-A3A806D38B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lvl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11C80-D674-CBD9-7F42-DF635713B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46256"/>
            <a:ext cx="10515600" cy="744000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Industry Specific Modular Offering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6773A-310E-9D88-8854-1D3C26F38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82527" cy="435133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ERP essentials 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List of Basic ERP Modules and their Functions 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SAP ERP components  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Technical and Function ERP modules 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991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F45DFCD4-2F67-410F-BEB2-5D360A08BC35}" vid="{22661F73-C25B-45D2-9C98-D4D5A05F71F7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F45DFCD4-2F67-410F-BEB2-5D360A08BC35}" vid="{5C713AA2-8B4B-4A5F-88C6-BB7F5801B97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4" ma:contentTypeDescription="Create a new document." ma:contentTypeScope="" ma:versionID="bcd52990a0dbc3f29a94698a2b5a8023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7ef62fdeadba381ec08057d0954de75b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F41DE9B-9C02-4C52-AC6A-A16DBD42B64B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1E82DDF-4D4A-433A-BC2D-2CC83BE558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A202FF-E5A7-45B8-9F3E-8306552AB56C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Presentation1</Template>
  <TotalTime>902</TotalTime>
  <Words>695</Words>
  <Application>Microsoft Office PowerPoint</Application>
  <PresentationFormat>Widescreen</PresentationFormat>
  <Paragraphs>181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1_Office Theme</vt:lpstr>
      <vt:lpstr>Code Unnati</vt:lpstr>
      <vt:lpstr>Objective</vt:lpstr>
      <vt:lpstr>Introduction</vt:lpstr>
      <vt:lpstr>Course Details</vt:lpstr>
      <vt:lpstr>Module 1(Foundational Skills for IR 4.0) </vt:lpstr>
      <vt:lpstr>Module 2(Internet of Things ) </vt:lpstr>
      <vt:lpstr>Module 3(Machine Learning )</vt:lpstr>
      <vt:lpstr>Module 4(Computer Vision &amp; Edge Computing with Open VINO toolkit )</vt:lpstr>
      <vt:lpstr>Industry Specific Modular Offering </vt:lpstr>
      <vt:lpstr>Industry Specific Modular Offering </vt:lpstr>
      <vt:lpstr>Capstone Project Guideline   </vt:lpstr>
      <vt:lpstr>Employability Skills</vt:lpstr>
      <vt:lpstr>Rapid Prototyping Camp </vt:lpstr>
      <vt:lpstr>Thank You!!!!  Happy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Arial 60</dc:title>
  <dc:creator>Pravin Prajapati</dc:creator>
  <cp:lastModifiedBy>Utkarsh Sharma</cp:lastModifiedBy>
  <cp:revision>22</cp:revision>
  <dcterms:created xsi:type="dcterms:W3CDTF">2022-06-06T03:52:37Z</dcterms:created>
  <dcterms:modified xsi:type="dcterms:W3CDTF">2022-07-22T09:20:52Z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